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2" r:id="rId6"/>
    <p:sldId id="259" r:id="rId7"/>
    <p:sldId id="263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2F8A632-FC0B-4228-9079-3649E4CD123C}">
          <p14:sldIdLst>
            <p14:sldId id="256"/>
            <p14:sldId id="257"/>
            <p14:sldId id="258"/>
            <p14:sldId id="265"/>
            <p14:sldId id="262"/>
            <p14:sldId id="259"/>
            <p14:sldId id="263"/>
            <p14:sldId id="266"/>
            <p14:sldId id="267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2010-09-27&#20844;&#35222;&#20013;&#26205;&#26032;&#32862;(&#23416;&#31461;&#30332;&#29983;&#20132;&#36890;&#20107;&#25925;%20&#22810;&#28858;&#31359;&#36234;&#39340;&#36335;).f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&#36889;&#36554;&#31117;&#24863;&#35258;&#20687;&#25758;&#21040;&#22899;&#36229;&#20154;&#65292;&#32305;&#20351;&#26159;&#22899;&#36229;&#20154;&#20063;&#19981;&#25033;&#35442;&#36889;&#27171;&#31359;&#36234;&#39340;&#36335;_(360p).f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dirty="0" smtClean="0"/>
              <a:t>物理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直線運動篇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endParaRPr lang="en-US" altLang="zh-TW" sz="2800" dirty="0" smtClean="0"/>
          </a:p>
          <a:p>
            <a:r>
              <a:rPr lang="zh-TW" altLang="en-US" sz="1600" dirty="0" smtClean="0"/>
              <a:t>編者</a:t>
            </a:r>
            <a:r>
              <a:rPr lang="zh-TW" altLang="en-US" sz="1600" dirty="0" smtClean="0"/>
              <a:t>：萬芳ㄚ芬</a:t>
            </a:r>
            <a:endParaRPr lang="zh-TW" altLang="en-US" sz="1600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交通安全─勿恣意穿越馬路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0846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6792"/>
            <a:ext cx="6060331" cy="4547874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都是</a:t>
            </a:r>
            <a:r>
              <a:rPr lang="zh-TW" altLang="en-US" smtClean="0"/>
              <a:t>穿越馬路惹得禍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635896" y="62373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影片來源：</a:t>
            </a:r>
            <a:r>
              <a:rPr lang="en-US" altLang="zh-TW" dirty="0"/>
              <a:t> </a:t>
            </a:r>
            <a:r>
              <a:rPr lang="en-US" altLang="zh-TW" dirty="0" err="1" smtClean="0"/>
              <a:t>Youtube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97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00808"/>
            <a:ext cx="7517635" cy="4176464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能永遠這麼神奇嗎？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3635896" y="605264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影片來源：</a:t>
            </a:r>
            <a:r>
              <a:rPr lang="en-US" altLang="zh-TW" dirty="0"/>
              <a:t> </a:t>
            </a:r>
            <a:r>
              <a:rPr lang="en-US" altLang="zh-TW" dirty="0" err="1" smtClean="0"/>
              <a:t>Youtube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如圖，</a:t>
            </a:r>
            <a:r>
              <a:rPr lang="zh-TW" altLang="en-US" u="sng" dirty="0" smtClean="0"/>
              <a:t>小明</a:t>
            </a:r>
            <a:r>
              <a:rPr lang="zh-TW" altLang="en-US" dirty="0" smtClean="0"/>
              <a:t>手持米尺，使米尺下端零點位於</a:t>
            </a:r>
            <a:r>
              <a:rPr lang="zh-TW" altLang="en-US" u="sng" dirty="0" smtClean="0"/>
              <a:t>小華</a:t>
            </a:r>
            <a:r>
              <a:rPr lang="zh-TW" altLang="en-US" dirty="0" smtClean="0"/>
              <a:t>姆指與食指之間。</a:t>
            </a:r>
            <a:r>
              <a:rPr lang="zh-TW" altLang="en-US" u="sng" dirty="0" smtClean="0"/>
              <a:t>小華</a:t>
            </a:r>
            <a:r>
              <a:rPr lang="zh-TW" altLang="en-US" dirty="0" smtClean="0"/>
              <a:t>一看到</a:t>
            </a:r>
            <a:r>
              <a:rPr lang="zh-TW" altLang="en-US" u="sng" dirty="0" smtClean="0"/>
              <a:t>小明</a:t>
            </a:r>
            <a:r>
              <a:rPr lang="zh-TW" altLang="en-US" dirty="0" smtClean="0"/>
              <a:t>鬆手，立即抓握米尺，結果米尺落下</a:t>
            </a:r>
            <a:r>
              <a:rPr lang="en-US" altLang="zh-TW" dirty="0" smtClean="0"/>
              <a:t>20</a:t>
            </a:r>
            <a:r>
              <a:rPr lang="zh-TW" altLang="en-US" dirty="0" smtClean="0"/>
              <a:t>公分，若重力加速度為</a:t>
            </a:r>
            <a:r>
              <a:rPr lang="en-US" altLang="zh-TW" dirty="0" smtClean="0"/>
              <a:t>10</a:t>
            </a:r>
            <a:r>
              <a:rPr lang="zh-TW" altLang="en-US" dirty="0" smtClean="0"/>
              <a:t>米</a:t>
            </a:r>
            <a:r>
              <a:rPr lang="en-US" altLang="zh-TW" dirty="0" smtClean="0"/>
              <a:t>/</a:t>
            </a:r>
            <a:r>
              <a:rPr lang="zh-TW" altLang="en-US" dirty="0" smtClean="0"/>
              <a:t>秒</a:t>
            </a:r>
            <a:r>
              <a:rPr lang="en-US" altLang="zh-TW" baseline="30000" dirty="0" smtClean="0"/>
              <a:t>2</a:t>
            </a:r>
            <a:r>
              <a:rPr lang="zh-TW" altLang="en-US" dirty="0" smtClean="0"/>
              <a:t>，則</a:t>
            </a:r>
            <a:r>
              <a:rPr lang="zh-TW" altLang="en-US" u="sng" dirty="0" smtClean="0"/>
              <a:t>小華</a:t>
            </a:r>
            <a:r>
              <a:rPr lang="zh-TW" altLang="en-US" dirty="0" smtClean="0"/>
              <a:t>的反應時間約為多少秒？</a:t>
            </a:r>
            <a:r>
              <a:rPr lang="en-US" altLang="zh-TW" sz="1800" dirty="0" smtClean="0"/>
              <a:t>(8</a:t>
            </a:r>
            <a:r>
              <a:rPr lang="en-US" altLang="zh-TW" sz="2000" dirty="0" smtClean="0"/>
              <a:t>4</a:t>
            </a:r>
            <a:r>
              <a:rPr lang="zh-TW" altLang="en-US" sz="1800" dirty="0" smtClean="0"/>
              <a:t>推甄</a:t>
            </a:r>
            <a:r>
              <a:rPr lang="en-US" altLang="zh-TW" sz="1800" dirty="0" smtClean="0"/>
              <a:t>)</a:t>
            </a:r>
          </a:p>
          <a:p>
            <a:endParaRPr lang="en-US" altLang="zh-TW" sz="1800" u="sng" dirty="0"/>
          </a:p>
          <a:p>
            <a:endParaRPr lang="en-US" altLang="zh-TW" sz="1800" u="sng" dirty="0" smtClean="0"/>
          </a:p>
          <a:p>
            <a:endParaRPr lang="en-US" altLang="zh-TW" sz="1800" u="sng" dirty="0"/>
          </a:p>
          <a:p>
            <a:endParaRPr lang="en-US" altLang="zh-TW" sz="1800" u="sng" dirty="0" smtClean="0"/>
          </a:p>
          <a:p>
            <a:endParaRPr lang="en-US" altLang="zh-TW" sz="1800" u="sng" dirty="0"/>
          </a:p>
          <a:p>
            <a:pPr marL="0" indent="0" algn="ctr">
              <a:buNone/>
            </a:pPr>
            <a:r>
              <a:rPr lang="zh-TW" altLang="en-US" sz="1800" u="sng" dirty="0" smtClean="0">
                <a:hlinkClick r:id="rId2" action="ppaction://hlinksldjump"/>
              </a:rPr>
              <a:t>解答</a:t>
            </a:r>
            <a:endParaRPr lang="en-US" altLang="zh-TW" sz="1800" u="sng" dirty="0" smtClean="0"/>
          </a:p>
          <a:p>
            <a:endParaRPr lang="en-US" altLang="zh-TW" sz="1800" u="sng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反應時間測量</a:t>
            </a:r>
            <a:r>
              <a:rPr lang="zh-TW" altLang="en-US" sz="2400" b="1" dirty="0" smtClean="0"/>
              <a:t>（等加速度運動）</a:t>
            </a:r>
            <a:endParaRPr lang="zh-TW" altLang="en-US" sz="24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10" y="3117502"/>
            <a:ext cx="1296144" cy="290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內容版面配置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en-US" altLang="zh-TW" dirty="0"/>
              </a:p>
              <a:p>
                <a:pPr marL="0" indent="0" algn="ctr">
                  <a:buNone/>
                </a:pPr>
                <a:r>
                  <a:rPr lang="zh-TW" altLang="en-US" sz="2800" dirty="0" smtClean="0"/>
                  <a:t>尺進行初速度為零的落體運動</a:t>
                </a:r>
                <a:endParaRPr lang="en-US" altLang="zh-TW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𝑥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altLang="zh-TW" sz="28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altLang="zh-TW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/>
                          <a:ea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TW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8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altLang="zh-TW" sz="28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/>
                        </a:rPr>
                        <m:t>=0+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−10</m:t>
                          </m:r>
                        </m:e>
                      </m:d>
                      <m:sSup>
                        <m:sSupPr>
                          <m:ctrlPr>
                            <a:rPr lang="en-US" altLang="zh-TW" sz="28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zh-TW" sz="2800" b="0" i="1" dirty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altLang="zh-TW" sz="2800" b="0" i="1" dirty="0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dirty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TW" sz="2800" dirty="0" smtClean="0"/>
              </a:p>
              <a:p>
                <a:pPr marL="0" indent="0">
                  <a:buNone/>
                </a:pPr>
                <a:endParaRPr lang="en-US" altLang="zh-TW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latin typeface="Cambria Math"/>
                        </a:rPr>
                        <m:t>∆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𝑡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=0.2(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𝑠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2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/>
              <a:t>解答：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69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分組測量反應時間</a:t>
            </a:r>
            <a:r>
              <a:rPr lang="en-US" altLang="zh-TW" dirty="0" smtClean="0"/>
              <a:t>(5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小組競賽</a:t>
            </a:r>
            <a:r>
              <a:rPr lang="zh-TW" altLang="en-US" dirty="0"/>
              <a:t>，找出最</a:t>
            </a:r>
            <a:r>
              <a:rPr lang="zh-TW" altLang="en-US" dirty="0" smtClean="0"/>
              <a:t>短的反應</a:t>
            </a:r>
            <a:r>
              <a:rPr lang="zh-TW" altLang="en-US" dirty="0"/>
              <a:t>時間 </a:t>
            </a:r>
            <a:r>
              <a:rPr lang="en-US" altLang="zh-TW" dirty="0" smtClean="0"/>
              <a:t>(10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大家的反應時間一樣嗎？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你的反應時間為何？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921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反應時間內，車子進行何種運動？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若以時速</a:t>
            </a:r>
            <a:r>
              <a:rPr lang="en-US" altLang="zh-TW" dirty="0" smtClean="0"/>
              <a:t>50</a:t>
            </a:r>
            <a:r>
              <a:rPr lang="zh-TW" altLang="en-US" dirty="0" smtClean="0"/>
              <a:t>公里</a:t>
            </a:r>
            <a:r>
              <a:rPr lang="en-US" altLang="zh-TW" dirty="0" smtClean="0"/>
              <a:t>/</a:t>
            </a:r>
            <a:r>
              <a:rPr lang="zh-TW" altLang="en-US" dirty="0" smtClean="0"/>
              <a:t>小時計算，在班上最短的反應時間內，車子行進的距離為何？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不同的反應時間所對應的行走距離一樣嗎？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車走得比你想像得遠</a:t>
            </a:r>
            <a:r>
              <a:rPr lang="zh-TW" altLang="en-US" sz="2200" b="1" dirty="0"/>
              <a:t>（</a:t>
            </a:r>
            <a:r>
              <a:rPr lang="zh-TW" altLang="en-US" sz="2200" b="1" dirty="0" smtClean="0"/>
              <a:t>等速度</a:t>
            </a:r>
            <a:r>
              <a:rPr lang="zh-TW" altLang="en-US" sz="2200" b="1" dirty="0"/>
              <a:t>運動）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73211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一車以</a:t>
            </a:r>
            <a:r>
              <a:rPr lang="en-US" altLang="zh-TW" dirty="0" smtClean="0"/>
              <a:t>50</a:t>
            </a:r>
            <a:r>
              <a:rPr lang="zh-TW" altLang="en-US" dirty="0" smtClean="0"/>
              <a:t>公里</a:t>
            </a:r>
            <a:r>
              <a:rPr lang="en-US" altLang="zh-TW" dirty="0" smtClean="0"/>
              <a:t>/</a:t>
            </a:r>
            <a:r>
              <a:rPr lang="zh-TW" altLang="en-US" dirty="0" smtClean="0"/>
              <a:t>小時的</a:t>
            </a:r>
            <a:r>
              <a:rPr lang="zh-TW" altLang="en-US" dirty="0" smtClean="0"/>
              <a:t>時速行駛</a:t>
            </a:r>
            <a:r>
              <a:rPr lang="zh-TW" altLang="en-US" dirty="0"/>
              <a:t>，駕駛見</a:t>
            </a:r>
            <a:r>
              <a:rPr lang="zh-TW" altLang="en-US" dirty="0" smtClean="0"/>
              <a:t>前方有一人由路旁衝出，緊急煞車讓車在</a:t>
            </a:r>
            <a:r>
              <a:rPr lang="en-US" altLang="zh-TW" dirty="0" smtClean="0"/>
              <a:t>5</a:t>
            </a:r>
            <a:r>
              <a:rPr lang="zh-TW" altLang="en-US" dirty="0" smtClean="0"/>
              <a:t>秒內等減速停止，若該駕駛的反應時間為</a:t>
            </a:r>
            <a:r>
              <a:rPr lang="en-US" altLang="zh-TW" dirty="0" smtClean="0"/>
              <a:t>0.2</a:t>
            </a:r>
            <a:r>
              <a:rPr lang="zh-TW" altLang="en-US" dirty="0" smtClean="0"/>
              <a:t>秒，則整個過程汽車共行駛幾公尺？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安全距離？？？</a:t>
            </a:r>
            <a:r>
              <a:rPr lang="zh-TW" altLang="en-US" sz="2000" b="1" dirty="0" smtClean="0"/>
              <a:t>（綜合題型）</a:t>
            </a:r>
            <a:endParaRPr lang="zh-TW" altLang="en-US" sz="2000" b="1" dirty="0"/>
          </a:p>
        </p:txBody>
      </p:sp>
      <p:sp>
        <p:nvSpPr>
          <p:cNvPr id="4" name="矩形 3"/>
          <p:cNvSpPr/>
          <p:nvPr/>
        </p:nvSpPr>
        <p:spPr>
          <a:xfrm>
            <a:off x="7308304" y="515719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u="sng" dirty="0">
                <a:hlinkClick r:id="rId2" action="ppaction://hlinksldjump"/>
              </a:rPr>
              <a:t>解答</a:t>
            </a:r>
            <a:endParaRPr lang="en-US" altLang="zh-TW" u="sng" dirty="0"/>
          </a:p>
        </p:txBody>
      </p:sp>
    </p:spTree>
    <p:extLst>
      <p:ext uri="{BB962C8B-B14F-4D97-AF65-F5344CB8AC3E}">
        <p14:creationId xmlns:p14="http://schemas.microsoft.com/office/powerpoint/2010/main" val="48347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內容版面配置區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1256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zh-TW" altLang="en-US" dirty="0" smtClean="0"/>
                  <a:t>反應時間內車子進行等速度運動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50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</a:rPr>
                            <m:t>h𝑟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</a:rPr>
                        <m:t>=50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</a:rPr>
                            <m:t>1000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</a:rPr>
                            <m:t>3600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</a:rPr>
                            <m:t>500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</a:rPr>
                        <m:t>(</m:t>
                      </m:r>
                      <m:r>
                        <a:rPr lang="en-US" altLang="zh-TW" b="0" i="1" smtClean="0">
                          <a:latin typeface="Cambria Math"/>
                        </a:rPr>
                        <m:t>𝑚</m:t>
                      </m:r>
                      <m:r>
                        <a:rPr lang="en-US" altLang="zh-TW" b="0" i="1" smtClean="0">
                          <a:latin typeface="Cambria Math"/>
                        </a:rPr>
                        <m:t>/</m:t>
                      </m:r>
                      <m:r>
                        <a:rPr lang="en-US" altLang="zh-TW" b="0" i="1" smtClean="0">
                          <a:latin typeface="Cambria Math"/>
                        </a:rPr>
                        <m:t>𝑠</m:t>
                      </m:r>
                      <m:r>
                        <a:rPr lang="en-US" altLang="zh-TW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500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×0.2=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 algn="ctr">
                  <a:buNone/>
                </a:pPr>
                <a:r>
                  <a:rPr lang="zh-TW" altLang="en-US" dirty="0" smtClean="0"/>
                  <a:t>踩下煞車為等加速度</a:t>
                </a:r>
                <a:r>
                  <a:rPr lang="zh-TW" altLang="en-US" dirty="0" smtClean="0"/>
                  <a:t>運動</a:t>
                </a:r>
                <a:endParaRPr lang="en-US" altLang="zh-TW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0=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</a:rPr>
                            <m:t>500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</a:rPr>
                        <m:t>−</m:t>
                      </m:r>
                      <m:r>
                        <a:rPr lang="en-US" altLang="zh-TW" b="0" i="1" smtClean="0">
                          <a:latin typeface="Cambria Math"/>
                        </a:rPr>
                        <m:t>𝑎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×5⇒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/>
                        </a:rPr>
                        <m:t>∆</m:t>
                      </m:r>
                      <m:sSub>
                        <m:sSubPr>
                          <m:ctrlPr>
                            <a:rPr lang="en-US" altLang="zh-TW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</a:rPr>
                            <m:t>500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×5−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1250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/>
                        </a:rPr>
                        <m:t>∆</m:t>
                      </m:r>
                      <m:r>
                        <a:rPr lang="en-US" altLang="zh-TW" b="0" i="1" smtClean="0">
                          <a:latin typeface="Cambria Math"/>
                        </a:rPr>
                        <m:t>𝑥</m:t>
                      </m:r>
                      <m:r>
                        <a:rPr lang="en-US" altLang="zh-TW" b="0" i="1" smtClean="0">
                          <a:latin typeface="Cambria Math"/>
                        </a:rPr>
                        <m:t>=∆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+∆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1350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=37.5(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2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12568"/>
              </a:xfrm>
              <a:blipFill rotWithShape="1">
                <a:blip r:embed="rId2"/>
                <a:stretch>
                  <a:fillRect t="-11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解答：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206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如果速度不只</a:t>
            </a:r>
            <a:r>
              <a:rPr lang="en-US" altLang="zh-TW" sz="2800" dirty="0" smtClean="0"/>
              <a:t>50</a:t>
            </a:r>
            <a:r>
              <a:rPr lang="zh-TW" altLang="en-US" sz="2800" dirty="0" smtClean="0"/>
              <a:t>公里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小時？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/>
              <a:t>如果煞車時間不只</a:t>
            </a:r>
            <a:r>
              <a:rPr lang="en-US" altLang="zh-TW" sz="2800" dirty="0"/>
              <a:t>0.5</a:t>
            </a:r>
            <a:r>
              <a:rPr lang="zh-TW" altLang="en-US" sz="2800" dirty="0"/>
              <a:t>秒</a:t>
            </a:r>
            <a:r>
              <a:rPr lang="zh-TW" altLang="en-US" sz="2800" dirty="0" smtClean="0"/>
              <a:t>？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/>
              <a:t>如果反應時間超過</a:t>
            </a:r>
            <a:r>
              <a:rPr lang="en-US" altLang="zh-TW" sz="2800" dirty="0"/>
              <a:t>0.2</a:t>
            </a:r>
            <a:r>
              <a:rPr lang="zh-TW" altLang="en-US" sz="2800" dirty="0"/>
              <a:t>秒</a:t>
            </a:r>
            <a:r>
              <a:rPr lang="zh-TW" altLang="en-US" sz="2800" dirty="0" smtClean="0"/>
              <a:t>？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/>
              <a:t>你確定要距離多遠才算安全嗎？</a:t>
            </a:r>
          </a:p>
          <a:p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安全距離？？？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675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178</TotalTime>
  <Words>489</Words>
  <Application>Microsoft Office PowerPoint</Application>
  <PresentationFormat>如螢幕大小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宣紙</vt:lpstr>
      <vt:lpstr>交通安全─勿恣意穿越馬路</vt:lpstr>
      <vt:lpstr>能永遠這麼神奇嗎？</vt:lpstr>
      <vt:lpstr>反應時間測量（等加速度運動）</vt:lpstr>
      <vt:lpstr>解答：</vt:lpstr>
      <vt:lpstr>你的反應時間為何？</vt:lpstr>
      <vt:lpstr>車走得比你想像得遠（等速度運動）</vt:lpstr>
      <vt:lpstr>安全距離？？？（綜合題型）</vt:lpstr>
      <vt:lpstr>解答：</vt:lpstr>
      <vt:lpstr>安全距離？？？</vt:lpstr>
      <vt:lpstr>都是穿越馬路惹得禍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交通安全─勿恣意穿越馬路</dc:title>
  <dc:creator>user</dc:creator>
  <cp:lastModifiedBy>Ann</cp:lastModifiedBy>
  <cp:revision>72</cp:revision>
  <dcterms:created xsi:type="dcterms:W3CDTF">2012-12-26T01:25:53Z</dcterms:created>
  <dcterms:modified xsi:type="dcterms:W3CDTF">2012-12-28T03:32:15Z</dcterms:modified>
</cp:coreProperties>
</file>