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9" r:id="rId2"/>
    <p:sldId id="260" r:id="rId3"/>
    <p:sldId id="262" r:id="rId4"/>
    <p:sldId id="301" r:id="rId5"/>
    <p:sldId id="342" r:id="rId6"/>
    <p:sldId id="344" r:id="rId7"/>
    <p:sldId id="345" r:id="rId8"/>
    <p:sldId id="265" r:id="rId9"/>
    <p:sldId id="300" r:id="rId10"/>
    <p:sldId id="346" r:id="rId11"/>
    <p:sldId id="271" r:id="rId12"/>
    <p:sldId id="347" r:id="rId13"/>
    <p:sldId id="348" r:id="rId14"/>
    <p:sldId id="349" r:id="rId15"/>
    <p:sldId id="350" r:id="rId16"/>
    <p:sldId id="277" r:id="rId17"/>
    <p:sldId id="351" r:id="rId18"/>
    <p:sldId id="352" r:id="rId19"/>
    <p:sldId id="281" r:id="rId20"/>
    <p:sldId id="338" r:id="rId21"/>
    <p:sldId id="359" r:id="rId22"/>
    <p:sldId id="353" r:id="rId23"/>
    <p:sldId id="354" r:id="rId24"/>
    <p:sldId id="355" r:id="rId25"/>
    <p:sldId id="356" r:id="rId26"/>
    <p:sldId id="357" r:id="rId27"/>
    <p:sldId id="282" r:id="rId28"/>
    <p:sldId id="358" r:id="rId29"/>
    <p:sldId id="360" r:id="rId30"/>
    <p:sldId id="280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700"/>
    <a:srgbClr val="FFFF99"/>
    <a:srgbClr val="30D9F0"/>
    <a:srgbClr val="92D050"/>
    <a:srgbClr val="DC2144"/>
    <a:srgbClr val="2DA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48"/>
  </p:normalViewPr>
  <p:slideViewPr>
    <p:cSldViewPr snapToGrid="0" snapToObjects="1">
      <p:cViewPr>
        <p:scale>
          <a:sx n="121" d="100"/>
          <a:sy n="121" d="100"/>
        </p:scale>
        <p:origin x="-3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"/>
    </p:cViewPr>
  </p:sorterViewPr>
  <p:notesViewPr>
    <p:cSldViewPr snapToGrid="0" snapToObjects="1">
      <p:cViewPr varScale="1">
        <p:scale>
          <a:sx n="62" d="100"/>
          <a:sy n="62" d="100"/>
        </p:scale>
        <p:origin x="-26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76538-8167-4FA5-957B-72357280C4F8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90856A89-FDCC-42DF-952E-B6DA31087D56}">
      <dgm:prSet phldrT="[文字]" custT="1"/>
      <dgm:spPr/>
      <dgm:t>
        <a:bodyPr/>
        <a:lstStyle/>
        <a:p>
          <a:r>
            <a: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換算為</a:t>
          </a:r>
          <a:endParaRPr lang="en-US" altLang="zh-TW" sz="4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去年分數</a:t>
          </a:r>
        </a:p>
      </dgm:t>
    </dgm:pt>
    <dgm:pt modelId="{1CB9A50D-39C4-4797-849C-1DC701DB49DB}" type="parTrans" cxnId="{0C64D6DD-A0E5-4FA1-8182-F4E58027117A}">
      <dgm:prSet/>
      <dgm:spPr/>
      <dgm:t>
        <a:bodyPr/>
        <a:lstStyle/>
        <a:p>
          <a:endParaRPr lang="zh-TW" altLang="en-US"/>
        </a:p>
      </dgm:t>
    </dgm:pt>
    <dgm:pt modelId="{714D047C-4B55-4236-9327-DE57D72636F7}" type="sibTrans" cxnId="{0C64D6DD-A0E5-4FA1-8182-F4E58027117A}">
      <dgm:prSet/>
      <dgm:spPr/>
      <dgm:t>
        <a:bodyPr/>
        <a:lstStyle/>
        <a:p>
          <a:endParaRPr lang="zh-TW" altLang="en-US"/>
        </a:p>
      </dgm:t>
    </dgm:pt>
    <dgm:pt modelId="{5601649B-3C34-4F4C-A233-15025151748C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進行校系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分數試算</a:t>
          </a:r>
        </a:p>
      </dgm:t>
    </dgm:pt>
    <dgm:pt modelId="{13899795-0D02-467E-A5EA-23CA0CF7C8C6}" type="parTrans" cxnId="{ABA432D4-4390-45F5-B114-A1AF8EBA3D6C}">
      <dgm:prSet/>
      <dgm:spPr/>
      <dgm:t>
        <a:bodyPr/>
        <a:lstStyle/>
        <a:p>
          <a:endParaRPr lang="zh-TW" altLang="en-US"/>
        </a:p>
      </dgm:t>
    </dgm:pt>
    <dgm:pt modelId="{B3227FD6-0E32-40C8-9DA4-443B85AAEFEB}" type="sibTrans" cxnId="{ABA432D4-4390-45F5-B114-A1AF8EBA3D6C}">
      <dgm:prSet/>
      <dgm:spPr/>
      <dgm:t>
        <a:bodyPr/>
        <a:lstStyle/>
        <a:p>
          <a:endParaRPr lang="zh-TW" altLang="en-US"/>
        </a:p>
      </dgm:t>
    </dgm:pt>
    <dgm:pt modelId="{A6258B00-7140-4056-94FA-F39EE228312F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確定志願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範圍</a:t>
          </a:r>
        </a:p>
      </dgm:t>
    </dgm:pt>
    <dgm:pt modelId="{72ED6A3C-5F22-4E7B-9077-89DA52534D54}" type="parTrans" cxnId="{A5792E8C-DC13-4F92-B342-9105251A1BFB}">
      <dgm:prSet/>
      <dgm:spPr/>
      <dgm:t>
        <a:bodyPr/>
        <a:lstStyle/>
        <a:p>
          <a:endParaRPr lang="zh-TW" altLang="en-US"/>
        </a:p>
      </dgm:t>
    </dgm:pt>
    <dgm:pt modelId="{103B8E22-E6FF-4E96-AD24-1B24F22904B1}" type="sibTrans" cxnId="{A5792E8C-DC13-4F92-B342-9105251A1BFB}">
      <dgm:prSet/>
      <dgm:spPr/>
      <dgm:t>
        <a:bodyPr/>
        <a:lstStyle/>
        <a:p>
          <a:endParaRPr lang="zh-TW" altLang="en-US"/>
        </a:p>
      </dgm:t>
    </dgm:pt>
    <dgm:pt modelId="{FB83766D-24D0-41D2-BD15-B7DD1348C81B}" type="pres">
      <dgm:prSet presAssocID="{AE576538-8167-4FA5-957B-72357280C4F8}" presName="Name0" presStyleCnt="0">
        <dgm:presLayoutVars>
          <dgm:dir/>
          <dgm:resizeHandles val="exact"/>
        </dgm:presLayoutVars>
      </dgm:prSet>
      <dgm:spPr/>
    </dgm:pt>
    <dgm:pt modelId="{168BC4E9-75D3-41DA-9639-67222F423168}" type="pres">
      <dgm:prSet presAssocID="{90856A89-FDCC-42DF-952E-B6DA31087D5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84BB9F-EB52-4BD7-9C98-382D3E432C3F}" type="pres">
      <dgm:prSet presAssocID="{714D047C-4B55-4236-9327-DE57D72636F7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2096A8A-2753-4470-810F-5C61204923CC}" type="pres">
      <dgm:prSet presAssocID="{714D047C-4B55-4236-9327-DE57D72636F7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90BB8280-EF78-473A-996A-05D3DBC85C64}" type="pres">
      <dgm:prSet presAssocID="{5601649B-3C34-4F4C-A233-1502515174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CBC065-DBA6-4F30-BC95-91DEC5B77E06}" type="pres">
      <dgm:prSet presAssocID="{B3227FD6-0E32-40C8-9DA4-443B85AAEFEB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EB4D82C-774E-4AA7-BDBD-5C7C7F9AA43F}" type="pres">
      <dgm:prSet presAssocID="{B3227FD6-0E32-40C8-9DA4-443B85AAEFEB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281FD0BA-7985-4EC0-8005-4BD5EFCC9689}" type="pres">
      <dgm:prSet presAssocID="{A6258B00-7140-4056-94FA-F39EE22831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BA432D4-4390-45F5-B114-A1AF8EBA3D6C}" srcId="{AE576538-8167-4FA5-957B-72357280C4F8}" destId="{5601649B-3C34-4F4C-A233-15025151748C}" srcOrd="1" destOrd="0" parTransId="{13899795-0D02-467E-A5EA-23CA0CF7C8C6}" sibTransId="{B3227FD6-0E32-40C8-9DA4-443B85AAEFEB}"/>
    <dgm:cxn modelId="{A5792E8C-DC13-4F92-B342-9105251A1BFB}" srcId="{AE576538-8167-4FA5-957B-72357280C4F8}" destId="{A6258B00-7140-4056-94FA-F39EE228312F}" srcOrd="2" destOrd="0" parTransId="{72ED6A3C-5F22-4E7B-9077-89DA52534D54}" sibTransId="{103B8E22-E6FF-4E96-AD24-1B24F22904B1}"/>
    <dgm:cxn modelId="{ECBC98A0-EF64-4F8D-95A9-13DDA85896BF}" type="presOf" srcId="{B3227FD6-0E32-40C8-9DA4-443B85AAEFEB}" destId="{9EB4D82C-774E-4AA7-BDBD-5C7C7F9AA43F}" srcOrd="1" destOrd="0" presId="urn:microsoft.com/office/officeart/2005/8/layout/process1"/>
    <dgm:cxn modelId="{0C64D6DD-A0E5-4FA1-8182-F4E58027117A}" srcId="{AE576538-8167-4FA5-957B-72357280C4F8}" destId="{90856A89-FDCC-42DF-952E-B6DA31087D56}" srcOrd="0" destOrd="0" parTransId="{1CB9A50D-39C4-4797-849C-1DC701DB49DB}" sibTransId="{714D047C-4B55-4236-9327-DE57D72636F7}"/>
    <dgm:cxn modelId="{A0E19D75-8A9C-493A-BBC7-3F981AC5C395}" type="presOf" srcId="{A6258B00-7140-4056-94FA-F39EE228312F}" destId="{281FD0BA-7985-4EC0-8005-4BD5EFCC9689}" srcOrd="0" destOrd="0" presId="urn:microsoft.com/office/officeart/2005/8/layout/process1"/>
    <dgm:cxn modelId="{76850FAD-527C-41DE-86CA-BA6A05D51C61}" type="presOf" srcId="{B3227FD6-0E32-40C8-9DA4-443B85AAEFEB}" destId="{C6CBC065-DBA6-4F30-BC95-91DEC5B77E06}" srcOrd="0" destOrd="0" presId="urn:microsoft.com/office/officeart/2005/8/layout/process1"/>
    <dgm:cxn modelId="{36F09A70-81C8-40BF-84C9-959EC8A5A7C7}" type="presOf" srcId="{90856A89-FDCC-42DF-952E-B6DA31087D56}" destId="{168BC4E9-75D3-41DA-9639-67222F423168}" srcOrd="0" destOrd="0" presId="urn:microsoft.com/office/officeart/2005/8/layout/process1"/>
    <dgm:cxn modelId="{7E56711B-5791-439A-9B98-5131B8F2277D}" type="presOf" srcId="{5601649B-3C34-4F4C-A233-15025151748C}" destId="{90BB8280-EF78-473A-996A-05D3DBC85C64}" srcOrd="0" destOrd="0" presId="urn:microsoft.com/office/officeart/2005/8/layout/process1"/>
    <dgm:cxn modelId="{99C3D2EC-7913-4C1C-92A5-DD7124017067}" type="presOf" srcId="{AE576538-8167-4FA5-957B-72357280C4F8}" destId="{FB83766D-24D0-41D2-BD15-B7DD1348C81B}" srcOrd="0" destOrd="0" presId="urn:microsoft.com/office/officeart/2005/8/layout/process1"/>
    <dgm:cxn modelId="{5CB9C278-54F5-4E86-A358-72B41C8E29EA}" type="presOf" srcId="{714D047C-4B55-4236-9327-DE57D72636F7}" destId="{8C84BB9F-EB52-4BD7-9C98-382D3E432C3F}" srcOrd="0" destOrd="0" presId="urn:microsoft.com/office/officeart/2005/8/layout/process1"/>
    <dgm:cxn modelId="{ACA9DD89-DCB1-4BA7-90FF-3BC7690FA6C5}" type="presOf" srcId="{714D047C-4B55-4236-9327-DE57D72636F7}" destId="{42096A8A-2753-4470-810F-5C61204923CC}" srcOrd="1" destOrd="0" presId="urn:microsoft.com/office/officeart/2005/8/layout/process1"/>
    <dgm:cxn modelId="{5FAA6B3A-10EB-4F1E-B878-09DEE510ED56}" type="presParOf" srcId="{FB83766D-24D0-41D2-BD15-B7DD1348C81B}" destId="{168BC4E9-75D3-41DA-9639-67222F423168}" srcOrd="0" destOrd="0" presId="urn:microsoft.com/office/officeart/2005/8/layout/process1"/>
    <dgm:cxn modelId="{802141A9-63E8-4270-BE5B-C4F1D5EF28DD}" type="presParOf" srcId="{FB83766D-24D0-41D2-BD15-B7DD1348C81B}" destId="{8C84BB9F-EB52-4BD7-9C98-382D3E432C3F}" srcOrd="1" destOrd="0" presId="urn:microsoft.com/office/officeart/2005/8/layout/process1"/>
    <dgm:cxn modelId="{F3E66935-F1C3-4A21-BA5F-031BBB7D3F3B}" type="presParOf" srcId="{8C84BB9F-EB52-4BD7-9C98-382D3E432C3F}" destId="{42096A8A-2753-4470-810F-5C61204923CC}" srcOrd="0" destOrd="0" presId="urn:microsoft.com/office/officeart/2005/8/layout/process1"/>
    <dgm:cxn modelId="{A5DAF0BD-A2E9-4CF9-B6E0-A25E7B1D93FA}" type="presParOf" srcId="{FB83766D-24D0-41D2-BD15-B7DD1348C81B}" destId="{90BB8280-EF78-473A-996A-05D3DBC85C64}" srcOrd="2" destOrd="0" presId="urn:microsoft.com/office/officeart/2005/8/layout/process1"/>
    <dgm:cxn modelId="{0D90078C-D179-438E-9946-5EE86A0CB4E3}" type="presParOf" srcId="{FB83766D-24D0-41D2-BD15-B7DD1348C81B}" destId="{C6CBC065-DBA6-4F30-BC95-91DEC5B77E06}" srcOrd="3" destOrd="0" presId="urn:microsoft.com/office/officeart/2005/8/layout/process1"/>
    <dgm:cxn modelId="{AACB7B1D-2692-4025-A487-CE55E84C3390}" type="presParOf" srcId="{C6CBC065-DBA6-4F30-BC95-91DEC5B77E06}" destId="{9EB4D82C-774E-4AA7-BDBD-5C7C7F9AA43F}" srcOrd="0" destOrd="0" presId="urn:microsoft.com/office/officeart/2005/8/layout/process1"/>
    <dgm:cxn modelId="{A7E1EB41-C61D-4977-86FB-FDB393653DE9}" type="presParOf" srcId="{FB83766D-24D0-41D2-BD15-B7DD1348C81B}" destId="{281FD0BA-7985-4EC0-8005-4BD5EFCC968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342C27-4A9F-4467-B432-D8DF386A2451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5D9B1D56-6635-41AF-AC26-7D8E722F048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夢幻校系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負</a:t>
          </a:r>
          <a:r>
            <a: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以上</a:t>
          </a:r>
        </a:p>
      </dgm:t>
    </dgm:pt>
    <dgm:pt modelId="{26C374E8-B072-49F6-B54B-538BA74026E2}" type="parTrans" cxnId="{AD800765-F57C-426D-A902-71AD339239EE}">
      <dgm:prSet/>
      <dgm:spPr/>
      <dgm:t>
        <a:bodyPr/>
        <a:lstStyle/>
        <a:p>
          <a:endParaRPr lang="zh-TW" altLang="en-US"/>
        </a:p>
      </dgm:t>
    </dgm:pt>
    <dgm:pt modelId="{65194B2C-1FB2-46AA-BE15-4D586F82AC0A}" type="sibTrans" cxnId="{AD800765-F57C-426D-A902-71AD339239EE}">
      <dgm:prSet/>
      <dgm:spPr/>
      <dgm:t>
        <a:bodyPr/>
        <a:lstStyle/>
        <a:p>
          <a:endParaRPr lang="zh-TW" altLang="en-US"/>
        </a:p>
      </dgm:t>
    </dgm:pt>
    <dgm:pt modelId="{A3D02A66-2998-41DC-A0DB-25CD869D2E5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有夢最美</a:t>
          </a:r>
        </a:p>
      </dgm:t>
    </dgm:pt>
    <dgm:pt modelId="{AA0E3432-0494-47B5-B65A-15EB47EF9863}" type="parTrans" cxnId="{E7697E87-51BE-407A-BA2B-FF75319B03BD}">
      <dgm:prSet/>
      <dgm:spPr/>
      <dgm:t>
        <a:bodyPr/>
        <a:lstStyle/>
        <a:p>
          <a:endParaRPr lang="zh-TW" altLang="en-US"/>
        </a:p>
      </dgm:t>
    </dgm:pt>
    <dgm:pt modelId="{877B88BC-F6B1-461C-81B1-996379E33520}" type="sibTrans" cxnId="{E7697E87-51BE-407A-BA2B-FF75319B03BD}">
      <dgm:prSet/>
      <dgm:spPr/>
      <dgm:t>
        <a:bodyPr/>
        <a:lstStyle/>
        <a:p>
          <a:endParaRPr lang="zh-TW" altLang="en-US"/>
        </a:p>
      </dgm:t>
    </dgm:pt>
    <dgm:pt modelId="{7867806B-2D1F-46A6-AF20-3D2C245799A0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當作抽獎</a:t>
          </a:r>
        </a:p>
      </dgm:t>
    </dgm:pt>
    <dgm:pt modelId="{89D6A874-455C-4221-A2F4-080F773C78C1}" type="parTrans" cxnId="{7CC39D0C-01F5-4AA0-8FF7-6C27173BABFE}">
      <dgm:prSet/>
      <dgm:spPr/>
      <dgm:t>
        <a:bodyPr/>
        <a:lstStyle/>
        <a:p>
          <a:endParaRPr lang="zh-TW" altLang="en-US"/>
        </a:p>
      </dgm:t>
    </dgm:pt>
    <dgm:pt modelId="{6DBFA35E-AC77-4A24-A2BA-08EBFF4F7679}" type="sibTrans" cxnId="{7CC39D0C-01F5-4AA0-8FF7-6C27173BABFE}">
      <dgm:prSet/>
      <dgm:spPr/>
      <dgm:t>
        <a:bodyPr/>
        <a:lstStyle/>
        <a:p>
          <a:endParaRPr lang="zh-TW" altLang="en-US"/>
        </a:p>
      </dgm:t>
    </dgm:pt>
    <dgm:pt modelId="{7B0F0ADA-D786-4EAE-A46E-B82E3E15B354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務實校系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正負</a:t>
          </a:r>
          <a:r>
            <a: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之間</a:t>
          </a:r>
        </a:p>
      </dgm:t>
    </dgm:pt>
    <dgm:pt modelId="{07A84821-E7C3-48F5-AA38-CAF5731F4035}" type="parTrans" cxnId="{48521020-0718-4670-800F-63C579F6F461}">
      <dgm:prSet/>
      <dgm:spPr/>
      <dgm:t>
        <a:bodyPr/>
        <a:lstStyle/>
        <a:p>
          <a:endParaRPr lang="zh-TW" altLang="en-US"/>
        </a:p>
      </dgm:t>
    </dgm:pt>
    <dgm:pt modelId="{FA5EA8CD-21F5-487A-8591-6522CC520289}" type="sibTrans" cxnId="{48521020-0718-4670-800F-63C579F6F461}">
      <dgm:prSet/>
      <dgm:spPr/>
      <dgm:t>
        <a:bodyPr/>
        <a:lstStyle/>
        <a:p>
          <a:endParaRPr lang="zh-TW" altLang="en-US"/>
        </a:p>
      </dgm:t>
    </dgm:pt>
    <dgm:pt modelId="{6B28AF59-C784-4993-BC4A-DF2075F4C9B4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最可能上榜區間</a:t>
          </a:r>
        </a:p>
      </dgm:t>
    </dgm:pt>
    <dgm:pt modelId="{0B706D4A-DF97-4DEB-9657-34306540E812}" type="parTrans" cxnId="{F9897EA6-1150-4879-A454-BF575746FEA9}">
      <dgm:prSet/>
      <dgm:spPr/>
      <dgm:t>
        <a:bodyPr/>
        <a:lstStyle/>
        <a:p>
          <a:endParaRPr lang="zh-TW" altLang="en-US"/>
        </a:p>
      </dgm:t>
    </dgm:pt>
    <dgm:pt modelId="{2C6AE72F-A433-4AEF-A8F4-62C0E58FA9E0}" type="sibTrans" cxnId="{F9897EA6-1150-4879-A454-BF575746FEA9}">
      <dgm:prSet/>
      <dgm:spPr/>
      <dgm:t>
        <a:bodyPr/>
        <a:lstStyle/>
        <a:p>
          <a:endParaRPr lang="zh-TW" altLang="en-US"/>
        </a:p>
      </dgm:t>
    </dgm:pt>
    <dgm:pt modelId="{89AFD78F-18D6-4DDA-AF77-2B7DE2B6CA40}">
      <dgm:prSet phldrT="[文字]"/>
      <dgm:spPr/>
      <dgm:t>
        <a:bodyPr/>
        <a:lstStyle/>
        <a:p>
          <a:r>
            <a: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儘量多填</a:t>
          </a:r>
        </a:p>
      </dgm:t>
    </dgm:pt>
    <dgm:pt modelId="{9E513516-078F-4E07-B9B7-75A273A4E7D0}" type="parTrans" cxnId="{16A9CE28-47D7-4FB7-97FC-D7C45C9F31C5}">
      <dgm:prSet/>
      <dgm:spPr/>
      <dgm:t>
        <a:bodyPr/>
        <a:lstStyle/>
        <a:p>
          <a:endParaRPr lang="zh-TW" altLang="en-US"/>
        </a:p>
      </dgm:t>
    </dgm:pt>
    <dgm:pt modelId="{6CCAF311-6725-4890-AA4B-34D2ED471B2D}" type="sibTrans" cxnId="{16A9CE28-47D7-4FB7-97FC-D7C45C9F31C5}">
      <dgm:prSet/>
      <dgm:spPr/>
      <dgm:t>
        <a:bodyPr/>
        <a:lstStyle/>
        <a:p>
          <a:endParaRPr lang="zh-TW" altLang="en-US"/>
        </a:p>
      </dgm:t>
    </dgm:pt>
    <dgm:pt modelId="{44704157-A7DD-4275-A984-9B0E3E437865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安全校系</a:t>
          </a:r>
          <a:endParaRPr lang="en-US" altLang="zh-TW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b="1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正</a:t>
          </a:r>
          <a:r>
            <a:rPr lang="en-US" altLang="zh-TW" b="1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b="1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以上</a:t>
          </a:r>
        </a:p>
      </dgm:t>
    </dgm:pt>
    <dgm:pt modelId="{00746F70-832B-475A-9B03-371AA6D474FC}" type="parTrans" cxnId="{3004931A-FA26-4675-B489-855ECB7C3FD1}">
      <dgm:prSet/>
      <dgm:spPr/>
      <dgm:t>
        <a:bodyPr/>
        <a:lstStyle/>
        <a:p>
          <a:endParaRPr lang="zh-TW" altLang="en-US"/>
        </a:p>
      </dgm:t>
    </dgm:pt>
    <dgm:pt modelId="{D051218C-53FB-476F-A17A-72E2EA27714F}" type="sibTrans" cxnId="{3004931A-FA26-4675-B489-855ECB7C3FD1}">
      <dgm:prSet/>
      <dgm:spPr/>
      <dgm:t>
        <a:bodyPr/>
        <a:lstStyle/>
        <a:p>
          <a:endParaRPr lang="zh-TW" altLang="en-US"/>
        </a:p>
      </dgm:t>
    </dgm:pt>
    <dgm:pt modelId="{2E9B6B42-31B1-4BED-A2F9-DB57A20D41C8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沒意外，填了就上</a:t>
          </a:r>
        </a:p>
      </dgm:t>
    </dgm:pt>
    <dgm:pt modelId="{95F835BF-F08C-4EF4-B716-292691F4413C}" type="parTrans" cxnId="{DF9D0ED9-CCF2-42B4-99F7-6BF27DC2CDD1}">
      <dgm:prSet/>
      <dgm:spPr/>
      <dgm:t>
        <a:bodyPr/>
        <a:lstStyle/>
        <a:p>
          <a:endParaRPr lang="zh-TW" altLang="en-US"/>
        </a:p>
      </dgm:t>
    </dgm:pt>
    <dgm:pt modelId="{0D57033D-1D8B-4188-9049-790FD044DB7E}" type="sibTrans" cxnId="{DF9D0ED9-CCF2-42B4-99F7-6BF27DC2CDD1}">
      <dgm:prSet/>
      <dgm:spPr/>
      <dgm:t>
        <a:bodyPr/>
        <a:lstStyle/>
        <a:p>
          <a:endParaRPr lang="zh-TW" altLang="en-US"/>
        </a:p>
      </dgm:t>
    </dgm:pt>
    <dgm:pt modelId="{A50D52BF-BF07-46DD-B3E2-ED4491D5EE9F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一定要填，除非做好落榜準備</a:t>
          </a:r>
        </a:p>
      </dgm:t>
    </dgm:pt>
    <dgm:pt modelId="{9A3ED4B4-22BB-40AF-BA1A-F71FDE35A100}" type="parTrans" cxnId="{7CC82EEF-A525-4522-8C46-60B550942E9F}">
      <dgm:prSet/>
      <dgm:spPr/>
      <dgm:t>
        <a:bodyPr/>
        <a:lstStyle/>
        <a:p>
          <a:endParaRPr lang="zh-TW" altLang="en-US"/>
        </a:p>
      </dgm:t>
    </dgm:pt>
    <dgm:pt modelId="{8168E282-E777-4B66-9125-582F9F891A20}" type="sibTrans" cxnId="{7CC82EEF-A525-4522-8C46-60B550942E9F}">
      <dgm:prSet/>
      <dgm:spPr/>
      <dgm:t>
        <a:bodyPr/>
        <a:lstStyle/>
        <a:p>
          <a:endParaRPr lang="zh-TW" altLang="en-US"/>
        </a:p>
      </dgm:t>
    </dgm:pt>
    <dgm:pt modelId="{94CC1720-6234-441D-9DFC-414F104F87D9}" type="pres">
      <dgm:prSet presAssocID="{6D342C27-4A9F-4467-B432-D8DF386A2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FEBEFF2-4244-44BA-86E7-E11D05D18D27}" type="pres">
      <dgm:prSet presAssocID="{5D9B1D56-6635-41AF-AC26-7D8E722F0488}" presName="composite" presStyleCnt="0"/>
      <dgm:spPr/>
    </dgm:pt>
    <dgm:pt modelId="{8FCCE711-3116-42F9-9970-79B5B0E7220F}" type="pres">
      <dgm:prSet presAssocID="{5D9B1D56-6635-41AF-AC26-7D8E722F0488}" presName="parTx" presStyleLbl="alignNode1" presStyleIdx="0" presStyleCnt="3" custLinFactNeighborX="-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D62A5D-7C58-4B43-9DB9-7BABF8B5234E}" type="pres">
      <dgm:prSet presAssocID="{5D9B1D56-6635-41AF-AC26-7D8E722F048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A4D26F-A7A5-4BE5-8F4B-D0C3DDDF0D23}" type="pres">
      <dgm:prSet presAssocID="{65194B2C-1FB2-46AA-BE15-4D586F82AC0A}" presName="space" presStyleCnt="0"/>
      <dgm:spPr/>
    </dgm:pt>
    <dgm:pt modelId="{95E7E1C3-972F-4E71-965C-57A63568810F}" type="pres">
      <dgm:prSet presAssocID="{7B0F0ADA-D786-4EAE-A46E-B82E3E15B354}" presName="composite" presStyleCnt="0"/>
      <dgm:spPr/>
    </dgm:pt>
    <dgm:pt modelId="{CF0ED953-6998-4623-8C25-356C470CE21D}" type="pres">
      <dgm:prSet presAssocID="{7B0F0ADA-D786-4EAE-A46E-B82E3E15B35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13A542-C2CF-4494-A035-96BA261B5AD3}" type="pres">
      <dgm:prSet presAssocID="{7B0F0ADA-D786-4EAE-A46E-B82E3E15B35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957E49-D456-45C4-AAAA-243CDE3CC6D7}" type="pres">
      <dgm:prSet presAssocID="{FA5EA8CD-21F5-487A-8591-6522CC520289}" presName="space" presStyleCnt="0"/>
      <dgm:spPr/>
    </dgm:pt>
    <dgm:pt modelId="{3A7E1D07-8C3A-45F7-99C9-80A8B7F6F685}" type="pres">
      <dgm:prSet presAssocID="{44704157-A7DD-4275-A984-9B0E3E437865}" presName="composite" presStyleCnt="0"/>
      <dgm:spPr/>
    </dgm:pt>
    <dgm:pt modelId="{6B5614BE-196B-4265-A6C5-1031D94037A0}" type="pres">
      <dgm:prSet presAssocID="{44704157-A7DD-4275-A984-9B0E3E43786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5412F-2FEE-4732-B3BA-F2C32D469D85}" type="pres">
      <dgm:prSet presAssocID="{44704157-A7DD-4275-A984-9B0E3E43786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C39D0C-01F5-4AA0-8FF7-6C27173BABFE}" srcId="{5D9B1D56-6635-41AF-AC26-7D8E722F0488}" destId="{7867806B-2D1F-46A6-AF20-3D2C245799A0}" srcOrd="1" destOrd="0" parTransId="{89D6A874-455C-4221-A2F4-080F773C78C1}" sibTransId="{6DBFA35E-AC77-4A24-A2BA-08EBFF4F7679}"/>
    <dgm:cxn modelId="{F374B82D-8099-4AA5-88A7-9D5B98AE2528}" type="presOf" srcId="{2E9B6B42-31B1-4BED-A2F9-DB57A20D41C8}" destId="{D5E5412F-2FEE-4732-B3BA-F2C32D469D85}" srcOrd="0" destOrd="0" presId="urn:microsoft.com/office/officeart/2005/8/layout/hList1"/>
    <dgm:cxn modelId="{2F64AB14-9D02-4EC9-B537-612C941DF845}" type="presOf" srcId="{89AFD78F-18D6-4DDA-AF77-2B7DE2B6CA40}" destId="{C913A542-C2CF-4494-A035-96BA261B5AD3}" srcOrd="0" destOrd="1" presId="urn:microsoft.com/office/officeart/2005/8/layout/hList1"/>
    <dgm:cxn modelId="{E7697E87-51BE-407A-BA2B-FF75319B03BD}" srcId="{5D9B1D56-6635-41AF-AC26-7D8E722F0488}" destId="{A3D02A66-2998-41DC-A0DB-25CD869D2E53}" srcOrd="0" destOrd="0" parTransId="{AA0E3432-0494-47B5-B65A-15EB47EF9863}" sibTransId="{877B88BC-F6B1-461C-81B1-996379E33520}"/>
    <dgm:cxn modelId="{1BDF138E-15DC-491C-AEA2-C04E0CECD404}" type="presOf" srcId="{A3D02A66-2998-41DC-A0DB-25CD869D2E53}" destId="{26D62A5D-7C58-4B43-9DB9-7BABF8B5234E}" srcOrd="0" destOrd="0" presId="urn:microsoft.com/office/officeart/2005/8/layout/hList1"/>
    <dgm:cxn modelId="{12B97016-0723-4451-BF83-58BD63C14023}" type="presOf" srcId="{A50D52BF-BF07-46DD-B3E2-ED4491D5EE9F}" destId="{D5E5412F-2FEE-4732-B3BA-F2C32D469D85}" srcOrd="0" destOrd="1" presId="urn:microsoft.com/office/officeart/2005/8/layout/hList1"/>
    <dgm:cxn modelId="{3004931A-FA26-4675-B489-855ECB7C3FD1}" srcId="{6D342C27-4A9F-4467-B432-D8DF386A2451}" destId="{44704157-A7DD-4275-A984-9B0E3E437865}" srcOrd="2" destOrd="0" parTransId="{00746F70-832B-475A-9B03-371AA6D474FC}" sibTransId="{D051218C-53FB-476F-A17A-72E2EA27714F}"/>
    <dgm:cxn modelId="{48521020-0718-4670-800F-63C579F6F461}" srcId="{6D342C27-4A9F-4467-B432-D8DF386A2451}" destId="{7B0F0ADA-D786-4EAE-A46E-B82E3E15B354}" srcOrd="1" destOrd="0" parTransId="{07A84821-E7C3-48F5-AA38-CAF5731F4035}" sibTransId="{FA5EA8CD-21F5-487A-8591-6522CC520289}"/>
    <dgm:cxn modelId="{E86B26E0-F6AC-4D22-A3DF-C4F5ECAFB76E}" type="presOf" srcId="{6B28AF59-C784-4993-BC4A-DF2075F4C9B4}" destId="{C913A542-C2CF-4494-A035-96BA261B5AD3}" srcOrd="0" destOrd="0" presId="urn:microsoft.com/office/officeart/2005/8/layout/hList1"/>
    <dgm:cxn modelId="{094A9325-C0C2-4EF1-AF7C-391EE138F9BD}" type="presOf" srcId="{7867806B-2D1F-46A6-AF20-3D2C245799A0}" destId="{26D62A5D-7C58-4B43-9DB9-7BABF8B5234E}" srcOrd="0" destOrd="1" presId="urn:microsoft.com/office/officeart/2005/8/layout/hList1"/>
    <dgm:cxn modelId="{A134FBD9-79F3-4196-852B-8148F0B15D48}" type="presOf" srcId="{5D9B1D56-6635-41AF-AC26-7D8E722F0488}" destId="{8FCCE711-3116-42F9-9970-79B5B0E7220F}" srcOrd="0" destOrd="0" presId="urn:microsoft.com/office/officeart/2005/8/layout/hList1"/>
    <dgm:cxn modelId="{F9897EA6-1150-4879-A454-BF575746FEA9}" srcId="{7B0F0ADA-D786-4EAE-A46E-B82E3E15B354}" destId="{6B28AF59-C784-4993-BC4A-DF2075F4C9B4}" srcOrd="0" destOrd="0" parTransId="{0B706D4A-DF97-4DEB-9657-34306540E812}" sibTransId="{2C6AE72F-A433-4AEF-A8F4-62C0E58FA9E0}"/>
    <dgm:cxn modelId="{DF9D0ED9-CCF2-42B4-99F7-6BF27DC2CDD1}" srcId="{44704157-A7DD-4275-A984-9B0E3E437865}" destId="{2E9B6B42-31B1-4BED-A2F9-DB57A20D41C8}" srcOrd="0" destOrd="0" parTransId="{95F835BF-F08C-4EF4-B716-292691F4413C}" sibTransId="{0D57033D-1D8B-4188-9049-790FD044DB7E}"/>
    <dgm:cxn modelId="{2F14BC32-8C77-405A-ADFB-314ABED0A45C}" type="presOf" srcId="{44704157-A7DD-4275-A984-9B0E3E437865}" destId="{6B5614BE-196B-4265-A6C5-1031D94037A0}" srcOrd="0" destOrd="0" presId="urn:microsoft.com/office/officeart/2005/8/layout/hList1"/>
    <dgm:cxn modelId="{5FD2F255-A787-48F4-A846-4F9C52772B52}" type="presOf" srcId="{7B0F0ADA-D786-4EAE-A46E-B82E3E15B354}" destId="{CF0ED953-6998-4623-8C25-356C470CE21D}" srcOrd="0" destOrd="0" presId="urn:microsoft.com/office/officeart/2005/8/layout/hList1"/>
    <dgm:cxn modelId="{AD800765-F57C-426D-A902-71AD339239EE}" srcId="{6D342C27-4A9F-4467-B432-D8DF386A2451}" destId="{5D9B1D56-6635-41AF-AC26-7D8E722F0488}" srcOrd="0" destOrd="0" parTransId="{26C374E8-B072-49F6-B54B-538BA74026E2}" sibTransId="{65194B2C-1FB2-46AA-BE15-4D586F82AC0A}"/>
    <dgm:cxn modelId="{1C1F45EC-EA92-4A75-8631-B50975CF3964}" type="presOf" srcId="{6D342C27-4A9F-4467-B432-D8DF386A2451}" destId="{94CC1720-6234-441D-9DFC-414F104F87D9}" srcOrd="0" destOrd="0" presId="urn:microsoft.com/office/officeart/2005/8/layout/hList1"/>
    <dgm:cxn modelId="{7CC82EEF-A525-4522-8C46-60B550942E9F}" srcId="{44704157-A7DD-4275-A984-9B0E3E437865}" destId="{A50D52BF-BF07-46DD-B3E2-ED4491D5EE9F}" srcOrd="1" destOrd="0" parTransId="{9A3ED4B4-22BB-40AF-BA1A-F71FDE35A100}" sibTransId="{8168E282-E777-4B66-9125-582F9F891A20}"/>
    <dgm:cxn modelId="{16A9CE28-47D7-4FB7-97FC-D7C45C9F31C5}" srcId="{7B0F0ADA-D786-4EAE-A46E-B82E3E15B354}" destId="{89AFD78F-18D6-4DDA-AF77-2B7DE2B6CA40}" srcOrd="1" destOrd="0" parTransId="{9E513516-078F-4E07-B9B7-75A273A4E7D0}" sibTransId="{6CCAF311-6725-4890-AA4B-34D2ED471B2D}"/>
    <dgm:cxn modelId="{5B47F093-37D8-456A-8F0D-E71772F98C94}" type="presParOf" srcId="{94CC1720-6234-441D-9DFC-414F104F87D9}" destId="{DFEBEFF2-4244-44BA-86E7-E11D05D18D27}" srcOrd="0" destOrd="0" presId="urn:microsoft.com/office/officeart/2005/8/layout/hList1"/>
    <dgm:cxn modelId="{06ECDC9B-BE2A-4EE2-A38E-2AD233CB528B}" type="presParOf" srcId="{DFEBEFF2-4244-44BA-86E7-E11D05D18D27}" destId="{8FCCE711-3116-42F9-9970-79B5B0E7220F}" srcOrd="0" destOrd="0" presId="urn:microsoft.com/office/officeart/2005/8/layout/hList1"/>
    <dgm:cxn modelId="{54FC4598-A525-4772-AA26-9FC6A4FF34E3}" type="presParOf" srcId="{DFEBEFF2-4244-44BA-86E7-E11D05D18D27}" destId="{26D62A5D-7C58-4B43-9DB9-7BABF8B5234E}" srcOrd="1" destOrd="0" presId="urn:microsoft.com/office/officeart/2005/8/layout/hList1"/>
    <dgm:cxn modelId="{5C1B7B58-8109-4A2A-BD87-C66F8BD56818}" type="presParOf" srcId="{94CC1720-6234-441D-9DFC-414F104F87D9}" destId="{A8A4D26F-A7A5-4BE5-8F4B-D0C3DDDF0D23}" srcOrd="1" destOrd="0" presId="urn:microsoft.com/office/officeart/2005/8/layout/hList1"/>
    <dgm:cxn modelId="{A1AA6D7E-7C30-4848-8986-2402E1C4239F}" type="presParOf" srcId="{94CC1720-6234-441D-9DFC-414F104F87D9}" destId="{95E7E1C3-972F-4E71-965C-57A63568810F}" srcOrd="2" destOrd="0" presId="urn:microsoft.com/office/officeart/2005/8/layout/hList1"/>
    <dgm:cxn modelId="{3E13632E-1D54-41AC-A356-A62DB87FA9BB}" type="presParOf" srcId="{95E7E1C3-972F-4E71-965C-57A63568810F}" destId="{CF0ED953-6998-4623-8C25-356C470CE21D}" srcOrd="0" destOrd="0" presId="urn:microsoft.com/office/officeart/2005/8/layout/hList1"/>
    <dgm:cxn modelId="{5BD363A8-1F96-492E-AFE1-7075087A9AF1}" type="presParOf" srcId="{95E7E1C3-972F-4E71-965C-57A63568810F}" destId="{C913A542-C2CF-4494-A035-96BA261B5AD3}" srcOrd="1" destOrd="0" presId="urn:microsoft.com/office/officeart/2005/8/layout/hList1"/>
    <dgm:cxn modelId="{CB5FFDBC-05C1-40AD-B927-D70DDCC6592F}" type="presParOf" srcId="{94CC1720-6234-441D-9DFC-414F104F87D9}" destId="{7E957E49-D456-45C4-AAAA-243CDE3CC6D7}" srcOrd="3" destOrd="0" presId="urn:microsoft.com/office/officeart/2005/8/layout/hList1"/>
    <dgm:cxn modelId="{8F543580-9A2A-4B0C-91F4-37155A7CBF90}" type="presParOf" srcId="{94CC1720-6234-441D-9DFC-414F104F87D9}" destId="{3A7E1D07-8C3A-45F7-99C9-80A8B7F6F685}" srcOrd="4" destOrd="0" presId="urn:microsoft.com/office/officeart/2005/8/layout/hList1"/>
    <dgm:cxn modelId="{E77AE1C2-5361-4981-9C11-707793FB9552}" type="presParOf" srcId="{3A7E1D07-8C3A-45F7-99C9-80A8B7F6F685}" destId="{6B5614BE-196B-4265-A6C5-1031D94037A0}" srcOrd="0" destOrd="0" presId="urn:microsoft.com/office/officeart/2005/8/layout/hList1"/>
    <dgm:cxn modelId="{86960F0B-3950-498B-92EB-B2D768087303}" type="presParOf" srcId="{3A7E1D07-8C3A-45F7-99C9-80A8B7F6F685}" destId="{D5E5412F-2FEE-4732-B3BA-F2C32D469D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BC4E9-75D3-41DA-9639-67222F423168}">
      <dsp:nvSpPr>
        <dsp:cNvPr id="0" name=""/>
        <dsp:cNvSpPr/>
      </dsp:nvSpPr>
      <dsp:spPr>
        <a:xfrm>
          <a:off x="10179" y="1213499"/>
          <a:ext cx="3042434" cy="2595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換算為</a:t>
          </a:r>
          <a:endParaRPr lang="en-US" altLang="zh-TW" sz="4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去年分數</a:t>
          </a:r>
        </a:p>
      </dsp:txBody>
      <dsp:txXfrm>
        <a:off x="86201" y="1289521"/>
        <a:ext cx="2890390" cy="2443532"/>
      </dsp:txXfrm>
    </dsp:sp>
    <dsp:sp modelId="{8C84BB9F-EB52-4BD7-9C98-382D3E432C3F}">
      <dsp:nvSpPr>
        <dsp:cNvPr id="0" name=""/>
        <dsp:cNvSpPr/>
      </dsp:nvSpPr>
      <dsp:spPr>
        <a:xfrm>
          <a:off x="3356856" y="2134025"/>
          <a:ext cx="644996" cy="75452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3356856" y="2284930"/>
        <a:ext cx="451497" cy="452713"/>
      </dsp:txXfrm>
    </dsp:sp>
    <dsp:sp modelId="{90BB8280-EF78-473A-996A-05D3DBC85C64}">
      <dsp:nvSpPr>
        <dsp:cNvPr id="0" name=""/>
        <dsp:cNvSpPr/>
      </dsp:nvSpPr>
      <dsp:spPr>
        <a:xfrm>
          <a:off x="4269586" y="1213499"/>
          <a:ext cx="3042434" cy="2595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4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進行校系</a:t>
          </a:r>
          <a:endParaRPr lang="en-US" altLang="zh-TW" sz="4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分數試算</a:t>
          </a:r>
        </a:p>
      </dsp:txBody>
      <dsp:txXfrm>
        <a:off x="4345608" y="1289521"/>
        <a:ext cx="2890390" cy="2443532"/>
      </dsp:txXfrm>
    </dsp:sp>
    <dsp:sp modelId="{C6CBC065-DBA6-4F30-BC95-91DEC5B77E06}">
      <dsp:nvSpPr>
        <dsp:cNvPr id="0" name=""/>
        <dsp:cNvSpPr/>
      </dsp:nvSpPr>
      <dsp:spPr>
        <a:xfrm>
          <a:off x="7616264" y="2134025"/>
          <a:ext cx="644996" cy="75452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200" kern="1200"/>
        </a:p>
      </dsp:txBody>
      <dsp:txXfrm>
        <a:off x="7616264" y="2284930"/>
        <a:ext cx="451497" cy="452713"/>
      </dsp:txXfrm>
    </dsp:sp>
    <dsp:sp modelId="{281FD0BA-7985-4EC0-8005-4BD5EFCC9689}">
      <dsp:nvSpPr>
        <dsp:cNvPr id="0" name=""/>
        <dsp:cNvSpPr/>
      </dsp:nvSpPr>
      <dsp:spPr>
        <a:xfrm>
          <a:off x="8528994" y="1213499"/>
          <a:ext cx="3042434" cy="2595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4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確定志願</a:t>
          </a:r>
          <a:endParaRPr lang="en-US" altLang="zh-TW" sz="4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範圍</a:t>
          </a:r>
        </a:p>
      </dsp:txBody>
      <dsp:txXfrm>
        <a:off x="8605016" y="1289521"/>
        <a:ext cx="2890390" cy="2443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CE711-3116-42F9-9970-79B5B0E7220F}">
      <dsp:nvSpPr>
        <dsp:cNvPr id="0" name=""/>
        <dsp:cNvSpPr/>
      </dsp:nvSpPr>
      <dsp:spPr>
        <a:xfrm>
          <a:off x="0" y="1190086"/>
          <a:ext cx="3452294" cy="1340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夢幻校系</a:t>
          </a:r>
          <a:endParaRPr lang="en-US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負</a:t>
          </a:r>
          <a:r>
            <a:rPr lang="en-US" altLang="zh-TW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4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以上</a:t>
          </a:r>
        </a:p>
      </dsp:txBody>
      <dsp:txXfrm>
        <a:off x="0" y="1190086"/>
        <a:ext cx="3452294" cy="1340462"/>
      </dsp:txXfrm>
    </dsp:sp>
    <dsp:sp modelId="{26D62A5D-7C58-4B43-9DB9-7BABF8B5234E}">
      <dsp:nvSpPr>
        <dsp:cNvPr id="0" name=""/>
        <dsp:cNvSpPr/>
      </dsp:nvSpPr>
      <dsp:spPr>
        <a:xfrm>
          <a:off x="3540" y="2530548"/>
          <a:ext cx="3452294" cy="182797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有夢最美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當作抽獎</a:t>
          </a:r>
        </a:p>
      </dsp:txBody>
      <dsp:txXfrm>
        <a:off x="3540" y="2530548"/>
        <a:ext cx="3452294" cy="1827976"/>
      </dsp:txXfrm>
    </dsp:sp>
    <dsp:sp modelId="{CF0ED953-6998-4623-8C25-356C470CE21D}">
      <dsp:nvSpPr>
        <dsp:cNvPr id="0" name=""/>
        <dsp:cNvSpPr/>
      </dsp:nvSpPr>
      <dsp:spPr>
        <a:xfrm>
          <a:off x="3939157" y="1190086"/>
          <a:ext cx="3452294" cy="1340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務實校系</a:t>
          </a:r>
          <a:endParaRPr lang="en-US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正負</a:t>
          </a:r>
          <a:r>
            <a:rPr lang="en-US" altLang="zh-TW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4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之間</a:t>
          </a:r>
        </a:p>
      </dsp:txBody>
      <dsp:txXfrm>
        <a:off x="3939157" y="1190086"/>
        <a:ext cx="3452294" cy="1340462"/>
      </dsp:txXfrm>
    </dsp:sp>
    <dsp:sp modelId="{C913A542-C2CF-4494-A035-96BA261B5AD3}">
      <dsp:nvSpPr>
        <dsp:cNvPr id="0" name=""/>
        <dsp:cNvSpPr/>
      </dsp:nvSpPr>
      <dsp:spPr>
        <a:xfrm>
          <a:off x="3939157" y="2530548"/>
          <a:ext cx="3452294" cy="182797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最可能上榜區間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儘量多填</a:t>
          </a:r>
        </a:p>
      </dsp:txBody>
      <dsp:txXfrm>
        <a:off x="3939157" y="2530548"/>
        <a:ext cx="3452294" cy="1827976"/>
      </dsp:txXfrm>
    </dsp:sp>
    <dsp:sp modelId="{6B5614BE-196B-4265-A6C5-1031D94037A0}">
      <dsp:nvSpPr>
        <dsp:cNvPr id="0" name=""/>
        <dsp:cNvSpPr/>
      </dsp:nvSpPr>
      <dsp:spPr>
        <a:xfrm>
          <a:off x="7874773" y="1190086"/>
          <a:ext cx="3452294" cy="13404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安全校系</a:t>
          </a:r>
          <a:endParaRPr lang="en-US" altLang="zh-TW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正</a:t>
          </a:r>
          <a:r>
            <a:rPr lang="en-US" altLang="zh-TW" sz="2400" b="1" kern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2400" b="1" kern="1200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以上</a:t>
          </a:r>
        </a:p>
      </dsp:txBody>
      <dsp:txXfrm>
        <a:off x="7874773" y="1190086"/>
        <a:ext cx="3452294" cy="1340462"/>
      </dsp:txXfrm>
    </dsp:sp>
    <dsp:sp modelId="{D5E5412F-2FEE-4732-B3BA-F2C32D469D85}">
      <dsp:nvSpPr>
        <dsp:cNvPr id="0" name=""/>
        <dsp:cNvSpPr/>
      </dsp:nvSpPr>
      <dsp:spPr>
        <a:xfrm>
          <a:off x="7874773" y="2530548"/>
          <a:ext cx="3452294" cy="182797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沒意外，填了就上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一定要填，除非做好落榜準備</a:t>
          </a:r>
        </a:p>
      </dsp:txBody>
      <dsp:txXfrm>
        <a:off x="7874773" y="2530548"/>
        <a:ext cx="3452294" cy="1827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3AE4A-94A3-4BE7-AE9C-2C9FA59C5C5A}" type="datetimeFigureOut">
              <a:rPr lang="zh-TW" altLang="en-US" smtClean="0"/>
              <a:t>2020/7/20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5FF0-A919-43B8-817B-36A3278680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7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77"/>
          <p:cNvSpPr>
            <a:spLocks noEditPoints="1"/>
          </p:cNvSpPr>
          <p:nvPr userDrawn="1"/>
        </p:nvSpPr>
        <p:spPr bwMode="auto">
          <a:xfrm rot="20644514">
            <a:off x="1047441" y="681857"/>
            <a:ext cx="1042017" cy="802702"/>
          </a:xfrm>
          <a:custGeom>
            <a:avLst/>
            <a:gdLst/>
            <a:ahLst/>
            <a:cxnLst>
              <a:cxn ang="0">
                <a:pos x="402" y="8"/>
              </a:cxn>
              <a:cxn ang="0">
                <a:pos x="402" y="6"/>
              </a:cxn>
              <a:cxn ang="0">
                <a:pos x="398" y="2"/>
              </a:cxn>
              <a:cxn ang="0">
                <a:pos x="242" y="0"/>
              </a:cxn>
              <a:cxn ang="0">
                <a:pos x="232" y="2"/>
              </a:cxn>
              <a:cxn ang="0">
                <a:pos x="216" y="10"/>
              </a:cxn>
              <a:cxn ang="0">
                <a:pos x="210" y="18"/>
              </a:cxn>
              <a:cxn ang="0">
                <a:pos x="210" y="18"/>
              </a:cxn>
              <a:cxn ang="0">
                <a:pos x="196" y="6"/>
              </a:cxn>
              <a:cxn ang="0">
                <a:pos x="178" y="0"/>
              </a:cxn>
              <a:cxn ang="0">
                <a:pos x="26" y="0"/>
              </a:cxn>
              <a:cxn ang="0">
                <a:pos x="20" y="4"/>
              </a:cxn>
              <a:cxn ang="0">
                <a:pos x="16" y="8"/>
              </a:cxn>
              <a:cxn ang="0">
                <a:pos x="0" y="34"/>
              </a:cxn>
              <a:cxn ang="0">
                <a:pos x="174" y="306"/>
              </a:cxn>
              <a:cxn ang="0">
                <a:pos x="182" y="314"/>
              </a:cxn>
              <a:cxn ang="0">
                <a:pos x="200" y="322"/>
              </a:cxn>
              <a:cxn ang="0">
                <a:pos x="210" y="322"/>
              </a:cxn>
              <a:cxn ang="0">
                <a:pos x="230" y="318"/>
              </a:cxn>
              <a:cxn ang="0">
                <a:pos x="246" y="306"/>
              </a:cxn>
              <a:cxn ang="0">
                <a:pos x="418" y="34"/>
              </a:cxn>
              <a:cxn ang="0">
                <a:pos x="34" y="18"/>
              </a:cxn>
              <a:cxn ang="0">
                <a:pos x="178" y="18"/>
              </a:cxn>
              <a:cxn ang="0">
                <a:pos x="194" y="24"/>
              </a:cxn>
              <a:cxn ang="0">
                <a:pos x="202" y="42"/>
              </a:cxn>
              <a:cxn ang="0">
                <a:pos x="202" y="194"/>
              </a:cxn>
              <a:cxn ang="0">
                <a:pos x="204" y="200"/>
              </a:cxn>
              <a:cxn ang="0">
                <a:pos x="210" y="202"/>
              </a:cxn>
              <a:cxn ang="0">
                <a:pos x="212" y="202"/>
              </a:cxn>
              <a:cxn ang="0">
                <a:pos x="218" y="198"/>
              </a:cxn>
              <a:cxn ang="0">
                <a:pos x="218" y="42"/>
              </a:cxn>
              <a:cxn ang="0">
                <a:pos x="220" y="32"/>
              </a:cxn>
              <a:cxn ang="0">
                <a:pos x="232" y="18"/>
              </a:cxn>
              <a:cxn ang="0">
                <a:pos x="386" y="18"/>
              </a:cxn>
              <a:cxn ang="0">
                <a:pos x="242" y="274"/>
              </a:cxn>
              <a:cxn ang="0">
                <a:pos x="232" y="276"/>
              </a:cxn>
              <a:cxn ang="0">
                <a:pos x="216" y="284"/>
              </a:cxn>
              <a:cxn ang="0">
                <a:pos x="210" y="290"/>
              </a:cxn>
              <a:cxn ang="0">
                <a:pos x="210" y="290"/>
              </a:cxn>
              <a:cxn ang="0">
                <a:pos x="196" y="278"/>
              </a:cxn>
              <a:cxn ang="0">
                <a:pos x="178" y="274"/>
              </a:cxn>
              <a:cxn ang="0">
                <a:pos x="34" y="18"/>
              </a:cxn>
            </a:cxnLst>
            <a:rect l="0" t="0" r="r" b="b"/>
            <a:pathLst>
              <a:path w="418" h="322">
                <a:moveTo>
                  <a:pt x="402" y="34"/>
                </a:moveTo>
                <a:lnTo>
                  <a:pt x="402" y="8"/>
                </a:lnTo>
                <a:lnTo>
                  <a:pt x="402" y="8"/>
                </a:lnTo>
                <a:lnTo>
                  <a:pt x="402" y="6"/>
                </a:lnTo>
                <a:lnTo>
                  <a:pt x="400" y="4"/>
                </a:lnTo>
                <a:lnTo>
                  <a:pt x="398" y="2"/>
                </a:lnTo>
                <a:lnTo>
                  <a:pt x="394" y="0"/>
                </a:lnTo>
                <a:lnTo>
                  <a:pt x="242" y="0"/>
                </a:lnTo>
                <a:lnTo>
                  <a:pt x="242" y="0"/>
                </a:lnTo>
                <a:lnTo>
                  <a:pt x="232" y="2"/>
                </a:lnTo>
                <a:lnTo>
                  <a:pt x="224" y="6"/>
                </a:lnTo>
                <a:lnTo>
                  <a:pt x="216" y="10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10" y="18"/>
                </a:lnTo>
                <a:lnTo>
                  <a:pt x="204" y="10"/>
                </a:lnTo>
                <a:lnTo>
                  <a:pt x="196" y="6"/>
                </a:lnTo>
                <a:lnTo>
                  <a:pt x="188" y="2"/>
                </a:lnTo>
                <a:lnTo>
                  <a:pt x="178" y="0"/>
                </a:lnTo>
                <a:lnTo>
                  <a:pt x="26" y="0"/>
                </a:lnTo>
                <a:lnTo>
                  <a:pt x="26" y="0"/>
                </a:lnTo>
                <a:lnTo>
                  <a:pt x="22" y="2"/>
                </a:lnTo>
                <a:lnTo>
                  <a:pt x="20" y="4"/>
                </a:lnTo>
                <a:lnTo>
                  <a:pt x="18" y="6"/>
                </a:lnTo>
                <a:lnTo>
                  <a:pt x="16" y="8"/>
                </a:lnTo>
                <a:lnTo>
                  <a:pt x="16" y="34"/>
                </a:lnTo>
                <a:lnTo>
                  <a:pt x="0" y="34"/>
                </a:lnTo>
                <a:lnTo>
                  <a:pt x="0" y="306"/>
                </a:lnTo>
                <a:lnTo>
                  <a:pt x="174" y="306"/>
                </a:lnTo>
                <a:lnTo>
                  <a:pt x="174" y="306"/>
                </a:lnTo>
                <a:lnTo>
                  <a:pt x="182" y="314"/>
                </a:lnTo>
                <a:lnTo>
                  <a:pt x="190" y="318"/>
                </a:lnTo>
                <a:lnTo>
                  <a:pt x="200" y="322"/>
                </a:lnTo>
                <a:lnTo>
                  <a:pt x="210" y="322"/>
                </a:lnTo>
                <a:lnTo>
                  <a:pt x="210" y="322"/>
                </a:lnTo>
                <a:lnTo>
                  <a:pt x="220" y="322"/>
                </a:lnTo>
                <a:lnTo>
                  <a:pt x="230" y="318"/>
                </a:lnTo>
                <a:lnTo>
                  <a:pt x="238" y="314"/>
                </a:lnTo>
                <a:lnTo>
                  <a:pt x="246" y="306"/>
                </a:lnTo>
                <a:lnTo>
                  <a:pt x="418" y="306"/>
                </a:lnTo>
                <a:lnTo>
                  <a:pt x="418" y="34"/>
                </a:lnTo>
                <a:lnTo>
                  <a:pt x="402" y="34"/>
                </a:lnTo>
                <a:close/>
                <a:moveTo>
                  <a:pt x="34" y="18"/>
                </a:moveTo>
                <a:lnTo>
                  <a:pt x="178" y="18"/>
                </a:lnTo>
                <a:lnTo>
                  <a:pt x="178" y="18"/>
                </a:lnTo>
                <a:lnTo>
                  <a:pt x="188" y="18"/>
                </a:lnTo>
                <a:lnTo>
                  <a:pt x="194" y="24"/>
                </a:lnTo>
                <a:lnTo>
                  <a:pt x="200" y="32"/>
                </a:lnTo>
                <a:lnTo>
                  <a:pt x="202" y="42"/>
                </a:lnTo>
                <a:lnTo>
                  <a:pt x="202" y="194"/>
                </a:lnTo>
                <a:lnTo>
                  <a:pt x="202" y="194"/>
                </a:lnTo>
                <a:lnTo>
                  <a:pt x="202" y="198"/>
                </a:lnTo>
                <a:lnTo>
                  <a:pt x="204" y="200"/>
                </a:lnTo>
                <a:lnTo>
                  <a:pt x="206" y="202"/>
                </a:lnTo>
                <a:lnTo>
                  <a:pt x="210" y="202"/>
                </a:lnTo>
                <a:lnTo>
                  <a:pt x="210" y="202"/>
                </a:lnTo>
                <a:lnTo>
                  <a:pt x="212" y="202"/>
                </a:lnTo>
                <a:lnTo>
                  <a:pt x="216" y="200"/>
                </a:lnTo>
                <a:lnTo>
                  <a:pt x="218" y="198"/>
                </a:lnTo>
                <a:lnTo>
                  <a:pt x="218" y="194"/>
                </a:lnTo>
                <a:lnTo>
                  <a:pt x="218" y="42"/>
                </a:lnTo>
                <a:lnTo>
                  <a:pt x="218" y="42"/>
                </a:lnTo>
                <a:lnTo>
                  <a:pt x="220" y="32"/>
                </a:lnTo>
                <a:lnTo>
                  <a:pt x="224" y="24"/>
                </a:lnTo>
                <a:lnTo>
                  <a:pt x="232" y="18"/>
                </a:lnTo>
                <a:lnTo>
                  <a:pt x="242" y="18"/>
                </a:lnTo>
                <a:lnTo>
                  <a:pt x="386" y="18"/>
                </a:lnTo>
                <a:lnTo>
                  <a:pt x="386" y="274"/>
                </a:lnTo>
                <a:lnTo>
                  <a:pt x="242" y="274"/>
                </a:lnTo>
                <a:lnTo>
                  <a:pt x="242" y="274"/>
                </a:lnTo>
                <a:lnTo>
                  <a:pt x="232" y="276"/>
                </a:lnTo>
                <a:lnTo>
                  <a:pt x="224" y="278"/>
                </a:lnTo>
                <a:lnTo>
                  <a:pt x="216" y="284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10" y="290"/>
                </a:lnTo>
                <a:lnTo>
                  <a:pt x="204" y="284"/>
                </a:lnTo>
                <a:lnTo>
                  <a:pt x="196" y="278"/>
                </a:lnTo>
                <a:lnTo>
                  <a:pt x="188" y="276"/>
                </a:lnTo>
                <a:lnTo>
                  <a:pt x="178" y="274"/>
                </a:lnTo>
                <a:lnTo>
                  <a:pt x="34" y="274"/>
                </a:lnTo>
                <a:lnTo>
                  <a:pt x="34" y="18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/>
          </a:p>
        </p:txBody>
      </p:sp>
      <p:sp>
        <p:nvSpPr>
          <p:cNvPr id="18" name="Freeform 363"/>
          <p:cNvSpPr>
            <a:spLocks noEditPoints="1"/>
          </p:cNvSpPr>
          <p:nvPr userDrawn="1"/>
        </p:nvSpPr>
        <p:spPr bwMode="auto">
          <a:xfrm rot="1658487">
            <a:off x="6583748" y="312642"/>
            <a:ext cx="773335" cy="770514"/>
          </a:xfrm>
          <a:custGeom>
            <a:avLst/>
            <a:gdLst>
              <a:gd name="T0" fmla="*/ 145 w 274"/>
              <a:gd name="T1" fmla="*/ 262 h 273"/>
              <a:gd name="T2" fmla="*/ 189 w 274"/>
              <a:gd name="T3" fmla="*/ 204 h 273"/>
              <a:gd name="T4" fmla="*/ 263 w 274"/>
              <a:gd name="T5" fmla="*/ 204 h 273"/>
              <a:gd name="T6" fmla="*/ 216 w 274"/>
              <a:gd name="T7" fmla="*/ 217 h 273"/>
              <a:gd name="T8" fmla="*/ 104 w 274"/>
              <a:gd name="T9" fmla="*/ 199 h 273"/>
              <a:gd name="T10" fmla="*/ 55 w 274"/>
              <a:gd name="T11" fmla="*/ 186 h 273"/>
              <a:gd name="T12" fmla="*/ 14 w 274"/>
              <a:gd name="T13" fmla="*/ 168 h 273"/>
              <a:gd name="T14" fmla="*/ 44 w 274"/>
              <a:gd name="T15" fmla="*/ 207 h 273"/>
              <a:gd name="T16" fmla="*/ 45 w 274"/>
              <a:gd name="T17" fmla="*/ 217 h 273"/>
              <a:gd name="T18" fmla="*/ 95 w 274"/>
              <a:gd name="T19" fmla="*/ 254 h 273"/>
              <a:gd name="T20" fmla="*/ 86 w 274"/>
              <a:gd name="T21" fmla="*/ 232 h 273"/>
              <a:gd name="T22" fmla="*/ 114 w 274"/>
              <a:gd name="T23" fmla="*/ 255 h 273"/>
              <a:gd name="T24" fmla="*/ 131 w 274"/>
              <a:gd name="T25" fmla="*/ 196 h 273"/>
              <a:gd name="T26" fmla="*/ 110 w 274"/>
              <a:gd name="T27" fmla="*/ 189 h 273"/>
              <a:gd name="T28" fmla="*/ 132 w 274"/>
              <a:gd name="T29" fmla="*/ 145 h 273"/>
              <a:gd name="T30" fmla="*/ 74 w 274"/>
              <a:gd name="T31" fmla="*/ 145 h 273"/>
              <a:gd name="T32" fmla="*/ 67 w 274"/>
              <a:gd name="T33" fmla="*/ 166 h 273"/>
              <a:gd name="T34" fmla="*/ 205 w 274"/>
              <a:gd name="T35" fmla="*/ 111 h 273"/>
              <a:gd name="T36" fmla="*/ 192 w 274"/>
              <a:gd name="T37" fmla="*/ 159 h 273"/>
              <a:gd name="T38" fmla="*/ 150 w 274"/>
              <a:gd name="T39" fmla="*/ 59 h 273"/>
              <a:gd name="T40" fmla="*/ 114 w 274"/>
              <a:gd name="T41" fmla="*/ 94 h 273"/>
              <a:gd name="T42" fmla="*/ 57 w 274"/>
              <a:gd name="T43" fmla="*/ 42 h 273"/>
              <a:gd name="T44" fmla="*/ 9 w 274"/>
              <a:gd name="T45" fmla="*/ 55 h 273"/>
              <a:gd name="T46" fmla="*/ 178 w 274"/>
              <a:gd name="T47" fmla="*/ 23 h 273"/>
              <a:gd name="T48" fmla="*/ 230 w 274"/>
              <a:gd name="T49" fmla="*/ 57 h 273"/>
              <a:gd name="T50" fmla="*/ 137 w 274"/>
              <a:gd name="T51" fmla="*/ 0 h 273"/>
              <a:gd name="T52" fmla="*/ 271 w 274"/>
              <a:gd name="T53" fmla="*/ 108 h 273"/>
              <a:gd name="T54" fmla="*/ 257 w 274"/>
              <a:gd name="T55" fmla="*/ 189 h 273"/>
              <a:gd name="T56" fmla="*/ 260 w 274"/>
              <a:gd name="T57" fmla="*/ 142 h 273"/>
              <a:gd name="T58" fmla="*/ 238 w 274"/>
              <a:gd name="T59" fmla="*/ 133 h 273"/>
              <a:gd name="T60" fmla="*/ 261 w 274"/>
              <a:gd name="T61" fmla="*/ 105 h 273"/>
              <a:gd name="T62" fmla="*/ 206 w 274"/>
              <a:gd name="T63" fmla="*/ 76 h 273"/>
              <a:gd name="T64" fmla="*/ 206 w 274"/>
              <a:gd name="T65" fmla="*/ 103 h 273"/>
              <a:gd name="T66" fmla="*/ 193 w 274"/>
              <a:gd name="T67" fmla="*/ 82 h 273"/>
              <a:gd name="T68" fmla="*/ 169 w 274"/>
              <a:gd name="T69" fmla="*/ 79 h 273"/>
              <a:gd name="T70" fmla="*/ 189 w 274"/>
              <a:gd name="T71" fmla="*/ 66 h 273"/>
              <a:gd name="T72" fmla="*/ 142 w 274"/>
              <a:gd name="T73" fmla="*/ 13 h 273"/>
              <a:gd name="T74" fmla="*/ 136 w 274"/>
              <a:gd name="T75" fmla="*/ 50 h 273"/>
              <a:gd name="T76" fmla="*/ 127 w 274"/>
              <a:gd name="T77" fmla="*/ 11 h 273"/>
              <a:gd name="T78" fmla="*/ 86 w 274"/>
              <a:gd name="T79" fmla="*/ 71 h 273"/>
              <a:gd name="T80" fmla="*/ 104 w 274"/>
              <a:gd name="T81" fmla="*/ 83 h 273"/>
              <a:gd name="T82" fmla="*/ 76 w 274"/>
              <a:gd name="T83" fmla="*/ 105 h 273"/>
              <a:gd name="T84" fmla="*/ 132 w 274"/>
              <a:gd name="T85" fmla="*/ 130 h 273"/>
              <a:gd name="T86" fmla="*/ 140 w 274"/>
              <a:gd name="T87" fmla="*/ 113 h 273"/>
              <a:gd name="T88" fmla="*/ 146 w 274"/>
              <a:gd name="T89" fmla="*/ 131 h 273"/>
              <a:gd name="T90" fmla="*/ 171 w 274"/>
              <a:gd name="T91" fmla="*/ 140 h 273"/>
              <a:gd name="T92" fmla="*/ 142 w 274"/>
              <a:gd name="T93" fmla="*/ 182 h 273"/>
              <a:gd name="T94" fmla="*/ 193 w 274"/>
              <a:gd name="T95" fmla="*/ 191 h 273"/>
              <a:gd name="T96" fmla="*/ 206 w 274"/>
              <a:gd name="T97" fmla="*/ 170 h 273"/>
              <a:gd name="T98" fmla="*/ 206 w 274"/>
              <a:gd name="T99" fmla="*/ 196 h 273"/>
              <a:gd name="T100" fmla="*/ 209 w 274"/>
              <a:gd name="T101" fmla="*/ 207 h 273"/>
              <a:gd name="T102" fmla="*/ 179 w 274"/>
              <a:gd name="T103" fmla="*/ 249 h 273"/>
              <a:gd name="T104" fmla="*/ 212 w 274"/>
              <a:gd name="T105" fmla="*/ 239 h 273"/>
              <a:gd name="T106" fmla="*/ 219 w 274"/>
              <a:gd name="T107" fmla="*/ 246 h 273"/>
              <a:gd name="T108" fmla="*/ 31 w 274"/>
              <a:gd name="T109" fmla="*/ 222 h 273"/>
              <a:gd name="T110" fmla="*/ 14 w 274"/>
              <a:gd name="T111" fmla="*/ 82 h 273"/>
              <a:gd name="T112" fmla="*/ 11 w 274"/>
              <a:gd name="T113" fmla="*/ 130 h 273"/>
              <a:gd name="T114" fmla="*/ 67 w 274"/>
              <a:gd name="T115" fmla="*/ 103 h 273"/>
              <a:gd name="T116" fmla="*/ 63 w 274"/>
              <a:gd name="T117" fmla="*/ 74 h 273"/>
              <a:gd name="T118" fmla="*/ 72 w 274"/>
              <a:gd name="T119" fmla="*/ 67 h 273"/>
              <a:gd name="T120" fmla="*/ 95 w 274"/>
              <a:gd name="T121" fmla="*/ 19 h 273"/>
              <a:gd name="T122" fmla="*/ 58 w 274"/>
              <a:gd name="T123" fmla="*/ 33 h 273"/>
              <a:gd name="T124" fmla="*/ 109 w 274"/>
              <a:gd name="T125" fmla="*/ 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4" h="273">
                <a:moveTo>
                  <a:pt x="146" y="196"/>
                </a:moveTo>
                <a:lnTo>
                  <a:pt x="143" y="196"/>
                </a:lnTo>
                <a:lnTo>
                  <a:pt x="142" y="198"/>
                </a:lnTo>
                <a:lnTo>
                  <a:pt x="142" y="200"/>
                </a:lnTo>
                <a:lnTo>
                  <a:pt x="142" y="258"/>
                </a:lnTo>
                <a:lnTo>
                  <a:pt x="142" y="260"/>
                </a:lnTo>
                <a:lnTo>
                  <a:pt x="145" y="262"/>
                </a:lnTo>
                <a:lnTo>
                  <a:pt x="147" y="262"/>
                </a:lnTo>
                <a:lnTo>
                  <a:pt x="159" y="255"/>
                </a:lnTo>
                <a:lnTo>
                  <a:pt x="169" y="245"/>
                </a:lnTo>
                <a:lnTo>
                  <a:pt x="178" y="234"/>
                </a:lnTo>
                <a:lnTo>
                  <a:pt x="184" y="219"/>
                </a:lnTo>
                <a:lnTo>
                  <a:pt x="189" y="207"/>
                </a:lnTo>
                <a:lnTo>
                  <a:pt x="189" y="204"/>
                </a:lnTo>
                <a:lnTo>
                  <a:pt x="189" y="203"/>
                </a:lnTo>
                <a:lnTo>
                  <a:pt x="187" y="202"/>
                </a:lnTo>
                <a:lnTo>
                  <a:pt x="168" y="198"/>
                </a:lnTo>
                <a:lnTo>
                  <a:pt x="146" y="196"/>
                </a:lnTo>
                <a:close/>
                <a:moveTo>
                  <a:pt x="242" y="191"/>
                </a:moveTo>
                <a:lnTo>
                  <a:pt x="254" y="195"/>
                </a:lnTo>
                <a:lnTo>
                  <a:pt x="263" y="204"/>
                </a:lnTo>
                <a:lnTo>
                  <a:pt x="267" y="217"/>
                </a:lnTo>
                <a:lnTo>
                  <a:pt x="263" y="230"/>
                </a:lnTo>
                <a:lnTo>
                  <a:pt x="254" y="239"/>
                </a:lnTo>
                <a:lnTo>
                  <a:pt x="242" y="242"/>
                </a:lnTo>
                <a:lnTo>
                  <a:pt x="229" y="239"/>
                </a:lnTo>
                <a:lnTo>
                  <a:pt x="219" y="230"/>
                </a:lnTo>
                <a:lnTo>
                  <a:pt x="216" y="217"/>
                </a:lnTo>
                <a:lnTo>
                  <a:pt x="219" y="204"/>
                </a:lnTo>
                <a:lnTo>
                  <a:pt x="229" y="195"/>
                </a:lnTo>
                <a:lnTo>
                  <a:pt x="242" y="191"/>
                </a:lnTo>
                <a:close/>
                <a:moveTo>
                  <a:pt x="78" y="173"/>
                </a:moveTo>
                <a:lnTo>
                  <a:pt x="91" y="177"/>
                </a:lnTo>
                <a:lnTo>
                  <a:pt x="100" y="186"/>
                </a:lnTo>
                <a:lnTo>
                  <a:pt x="104" y="199"/>
                </a:lnTo>
                <a:lnTo>
                  <a:pt x="100" y="212"/>
                </a:lnTo>
                <a:lnTo>
                  <a:pt x="91" y="222"/>
                </a:lnTo>
                <a:lnTo>
                  <a:pt x="78" y="225"/>
                </a:lnTo>
                <a:lnTo>
                  <a:pt x="65" y="222"/>
                </a:lnTo>
                <a:lnTo>
                  <a:pt x="55" y="212"/>
                </a:lnTo>
                <a:lnTo>
                  <a:pt x="53" y="199"/>
                </a:lnTo>
                <a:lnTo>
                  <a:pt x="55" y="186"/>
                </a:lnTo>
                <a:lnTo>
                  <a:pt x="65" y="177"/>
                </a:lnTo>
                <a:lnTo>
                  <a:pt x="78" y="173"/>
                </a:lnTo>
                <a:close/>
                <a:moveTo>
                  <a:pt x="14" y="142"/>
                </a:moveTo>
                <a:lnTo>
                  <a:pt x="12" y="142"/>
                </a:lnTo>
                <a:lnTo>
                  <a:pt x="11" y="144"/>
                </a:lnTo>
                <a:lnTo>
                  <a:pt x="11" y="145"/>
                </a:lnTo>
                <a:lnTo>
                  <a:pt x="14" y="168"/>
                </a:lnTo>
                <a:lnTo>
                  <a:pt x="22" y="189"/>
                </a:lnTo>
                <a:lnTo>
                  <a:pt x="32" y="208"/>
                </a:lnTo>
                <a:lnTo>
                  <a:pt x="34" y="209"/>
                </a:lnTo>
                <a:lnTo>
                  <a:pt x="36" y="211"/>
                </a:lnTo>
                <a:lnTo>
                  <a:pt x="37" y="209"/>
                </a:lnTo>
                <a:lnTo>
                  <a:pt x="42" y="207"/>
                </a:lnTo>
                <a:lnTo>
                  <a:pt x="44" y="207"/>
                </a:lnTo>
                <a:lnTo>
                  <a:pt x="45" y="207"/>
                </a:lnTo>
                <a:lnTo>
                  <a:pt x="46" y="208"/>
                </a:lnTo>
                <a:lnTo>
                  <a:pt x="48" y="211"/>
                </a:lnTo>
                <a:lnTo>
                  <a:pt x="48" y="212"/>
                </a:lnTo>
                <a:lnTo>
                  <a:pt x="48" y="214"/>
                </a:lnTo>
                <a:lnTo>
                  <a:pt x="46" y="216"/>
                </a:lnTo>
                <a:lnTo>
                  <a:pt x="45" y="217"/>
                </a:lnTo>
                <a:lnTo>
                  <a:pt x="42" y="218"/>
                </a:lnTo>
                <a:lnTo>
                  <a:pt x="42" y="221"/>
                </a:lnTo>
                <a:lnTo>
                  <a:pt x="44" y="222"/>
                </a:lnTo>
                <a:lnTo>
                  <a:pt x="65" y="241"/>
                </a:lnTo>
                <a:lnTo>
                  <a:pt x="91" y="255"/>
                </a:lnTo>
                <a:lnTo>
                  <a:pt x="94" y="255"/>
                </a:lnTo>
                <a:lnTo>
                  <a:pt x="95" y="254"/>
                </a:lnTo>
                <a:lnTo>
                  <a:pt x="96" y="253"/>
                </a:lnTo>
                <a:lnTo>
                  <a:pt x="96" y="251"/>
                </a:lnTo>
                <a:lnTo>
                  <a:pt x="95" y="249"/>
                </a:lnTo>
                <a:lnTo>
                  <a:pt x="91" y="242"/>
                </a:lnTo>
                <a:lnTo>
                  <a:pt x="86" y="235"/>
                </a:lnTo>
                <a:lnTo>
                  <a:pt x="86" y="234"/>
                </a:lnTo>
                <a:lnTo>
                  <a:pt x="86" y="232"/>
                </a:lnTo>
                <a:lnTo>
                  <a:pt x="87" y="231"/>
                </a:lnTo>
                <a:lnTo>
                  <a:pt x="90" y="230"/>
                </a:lnTo>
                <a:lnTo>
                  <a:pt x="91" y="228"/>
                </a:lnTo>
                <a:lnTo>
                  <a:pt x="94" y="230"/>
                </a:lnTo>
                <a:lnTo>
                  <a:pt x="95" y="231"/>
                </a:lnTo>
                <a:lnTo>
                  <a:pt x="104" y="244"/>
                </a:lnTo>
                <a:lnTo>
                  <a:pt x="114" y="255"/>
                </a:lnTo>
                <a:lnTo>
                  <a:pt x="127" y="262"/>
                </a:lnTo>
                <a:lnTo>
                  <a:pt x="129" y="262"/>
                </a:lnTo>
                <a:lnTo>
                  <a:pt x="132" y="260"/>
                </a:lnTo>
                <a:lnTo>
                  <a:pt x="132" y="258"/>
                </a:lnTo>
                <a:lnTo>
                  <a:pt x="132" y="200"/>
                </a:lnTo>
                <a:lnTo>
                  <a:pt x="132" y="198"/>
                </a:lnTo>
                <a:lnTo>
                  <a:pt x="131" y="196"/>
                </a:lnTo>
                <a:lnTo>
                  <a:pt x="128" y="196"/>
                </a:lnTo>
                <a:lnTo>
                  <a:pt x="114" y="198"/>
                </a:lnTo>
                <a:lnTo>
                  <a:pt x="111" y="196"/>
                </a:lnTo>
                <a:lnTo>
                  <a:pt x="110" y="195"/>
                </a:lnTo>
                <a:lnTo>
                  <a:pt x="109" y="194"/>
                </a:lnTo>
                <a:lnTo>
                  <a:pt x="109" y="191"/>
                </a:lnTo>
                <a:lnTo>
                  <a:pt x="110" y="189"/>
                </a:lnTo>
                <a:lnTo>
                  <a:pt x="111" y="189"/>
                </a:lnTo>
                <a:lnTo>
                  <a:pt x="113" y="188"/>
                </a:lnTo>
                <a:lnTo>
                  <a:pt x="128" y="186"/>
                </a:lnTo>
                <a:lnTo>
                  <a:pt x="131" y="186"/>
                </a:lnTo>
                <a:lnTo>
                  <a:pt x="132" y="185"/>
                </a:lnTo>
                <a:lnTo>
                  <a:pt x="132" y="182"/>
                </a:lnTo>
                <a:lnTo>
                  <a:pt x="132" y="145"/>
                </a:lnTo>
                <a:lnTo>
                  <a:pt x="132" y="143"/>
                </a:lnTo>
                <a:lnTo>
                  <a:pt x="131" y="142"/>
                </a:lnTo>
                <a:lnTo>
                  <a:pt x="128" y="142"/>
                </a:lnTo>
                <a:lnTo>
                  <a:pt x="78" y="142"/>
                </a:lnTo>
                <a:lnTo>
                  <a:pt x="76" y="142"/>
                </a:lnTo>
                <a:lnTo>
                  <a:pt x="74" y="143"/>
                </a:lnTo>
                <a:lnTo>
                  <a:pt x="74" y="145"/>
                </a:lnTo>
                <a:lnTo>
                  <a:pt x="76" y="163"/>
                </a:lnTo>
                <a:lnTo>
                  <a:pt x="74" y="166"/>
                </a:lnTo>
                <a:lnTo>
                  <a:pt x="73" y="167"/>
                </a:lnTo>
                <a:lnTo>
                  <a:pt x="72" y="168"/>
                </a:lnTo>
                <a:lnTo>
                  <a:pt x="69" y="168"/>
                </a:lnTo>
                <a:lnTo>
                  <a:pt x="68" y="167"/>
                </a:lnTo>
                <a:lnTo>
                  <a:pt x="67" y="166"/>
                </a:lnTo>
                <a:lnTo>
                  <a:pt x="65" y="165"/>
                </a:lnTo>
                <a:lnTo>
                  <a:pt x="64" y="145"/>
                </a:lnTo>
                <a:lnTo>
                  <a:pt x="64" y="143"/>
                </a:lnTo>
                <a:lnTo>
                  <a:pt x="63" y="142"/>
                </a:lnTo>
                <a:lnTo>
                  <a:pt x="60" y="142"/>
                </a:lnTo>
                <a:lnTo>
                  <a:pt x="14" y="142"/>
                </a:lnTo>
                <a:close/>
                <a:moveTo>
                  <a:pt x="205" y="111"/>
                </a:moveTo>
                <a:lnTo>
                  <a:pt x="217" y="115"/>
                </a:lnTo>
                <a:lnTo>
                  <a:pt x="226" y="124"/>
                </a:lnTo>
                <a:lnTo>
                  <a:pt x="230" y="136"/>
                </a:lnTo>
                <a:lnTo>
                  <a:pt x="226" y="149"/>
                </a:lnTo>
                <a:lnTo>
                  <a:pt x="217" y="159"/>
                </a:lnTo>
                <a:lnTo>
                  <a:pt x="205" y="162"/>
                </a:lnTo>
                <a:lnTo>
                  <a:pt x="192" y="159"/>
                </a:lnTo>
                <a:lnTo>
                  <a:pt x="183" y="149"/>
                </a:lnTo>
                <a:lnTo>
                  <a:pt x="179" y="136"/>
                </a:lnTo>
                <a:lnTo>
                  <a:pt x="183" y="124"/>
                </a:lnTo>
                <a:lnTo>
                  <a:pt x="192" y="115"/>
                </a:lnTo>
                <a:lnTo>
                  <a:pt x="205" y="111"/>
                </a:lnTo>
                <a:close/>
                <a:moveTo>
                  <a:pt x="137" y="56"/>
                </a:moveTo>
                <a:lnTo>
                  <a:pt x="150" y="59"/>
                </a:lnTo>
                <a:lnTo>
                  <a:pt x="159" y="69"/>
                </a:lnTo>
                <a:lnTo>
                  <a:pt x="163" y="82"/>
                </a:lnTo>
                <a:lnTo>
                  <a:pt x="159" y="94"/>
                </a:lnTo>
                <a:lnTo>
                  <a:pt x="150" y="103"/>
                </a:lnTo>
                <a:lnTo>
                  <a:pt x="137" y="107"/>
                </a:lnTo>
                <a:lnTo>
                  <a:pt x="124" y="103"/>
                </a:lnTo>
                <a:lnTo>
                  <a:pt x="114" y="94"/>
                </a:lnTo>
                <a:lnTo>
                  <a:pt x="111" y="82"/>
                </a:lnTo>
                <a:lnTo>
                  <a:pt x="114" y="69"/>
                </a:lnTo>
                <a:lnTo>
                  <a:pt x="124" y="59"/>
                </a:lnTo>
                <a:lnTo>
                  <a:pt x="137" y="56"/>
                </a:lnTo>
                <a:close/>
                <a:moveTo>
                  <a:pt x="35" y="29"/>
                </a:moveTo>
                <a:lnTo>
                  <a:pt x="48" y="33"/>
                </a:lnTo>
                <a:lnTo>
                  <a:pt x="57" y="42"/>
                </a:lnTo>
                <a:lnTo>
                  <a:pt x="60" y="55"/>
                </a:lnTo>
                <a:lnTo>
                  <a:pt x="57" y="67"/>
                </a:lnTo>
                <a:lnTo>
                  <a:pt x="48" y="76"/>
                </a:lnTo>
                <a:lnTo>
                  <a:pt x="35" y="80"/>
                </a:lnTo>
                <a:lnTo>
                  <a:pt x="22" y="76"/>
                </a:lnTo>
                <a:lnTo>
                  <a:pt x="13" y="67"/>
                </a:lnTo>
                <a:lnTo>
                  <a:pt x="9" y="55"/>
                </a:lnTo>
                <a:lnTo>
                  <a:pt x="13" y="42"/>
                </a:lnTo>
                <a:lnTo>
                  <a:pt x="22" y="33"/>
                </a:lnTo>
                <a:lnTo>
                  <a:pt x="35" y="29"/>
                </a:lnTo>
                <a:close/>
                <a:moveTo>
                  <a:pt x="182" y="18"/>
                </a:moveTo>
                <a:lnTo>
                  <a:pt x="179" y="19"/>
                </a:lnTo>
                <a:lnTo>
                  <a:pt x="178" y="20"/>
                </a:lnTo>
                <a:lnTo>
                  <a:pt x="178" y="23"/>
                </a:lnTo>
                <a:lnTo>
                  <a:pt x="179" y="24"/>
                </a:lnTo>
                <a:lnTo>
                  <a:pt x="191" y="43"/>
                </a:lnTo>
                <a:lnTo>
                  <a:pt x="200" y="65"/>
                </a:lnTo>
                <a:lnTo>
                  <a:pt x="201" y="66"/>
                </a:lnTo>
                <a:lnTo>
                  <a:pt x="202" y="67"/>
                </a:lnTo>
                <a:lnTo>
                  <a:pt x="205" y="67"/>
                </a:lnTo>
                <a:lnTo>
                  <a:pt x="230" y="57"/>
                </a:lnTo>
                <a:lnTo>
                  <a:pt x="232" y="55"/>
                </a:lnTo>
                <a:lnTo>
                  <a:pt x="232" y="53"/>
                </a:lnTo>
                <a:lnTo>
                  <a:pt x="230" y="51"/>
                </a:lnTo>
                <a:lnTo>
                  <a:pt x="209" y="32"/>
                </a:lnTo>
                <a:lnTo>
                  <a:pt x="183" y="18"/>
                </a:lnTo>
                <a:lnTo>
                  <a:pt x="182" y="18"/>
                </a:lnTo>
                <a:close/>
                <a:moveTo>
                  <a:pt x="137" y="0"/>
                </a:moveTo>
                <a:lnTo>
                  <a:pt x="164" y="2"/>
                </a:lnTo>
                <a:lnTo>
                  <a:pt x="189" y="10"/>
                </a:lnTo>
                <a:lnTo>
                  <a:pt x="212" y="23"/>
                </a:lnTo>
                <a:lnTo>
                  <a:pt x="233" y="39"/>
                </a:lnTo>
                <a:lnTo>
                  <a:pt x="249" y="59"/>
                </a:lnTo>
                <a:lnTo>
                  <a:pt x="262" y="83"/>
                </a:lnTo>
                <a:lnTo>
                  <a:pt x="271" y="108"/>
                </a:lnTo>
                <a:lnTo>
                  <a:pt x="274" y="136"/>
                </a:lnTo>
                <a:lnTo>
                  <a:pt x="271" y="163"/>
                </a:lnTo>
                <a:lnTo>
                  <a:pt x="263" y="188"/>
                </a:lnTo>
                <a:lnTo>
                  <a:pt x="263" y="189"/>
                </a:lnTo>
                <a:lnTo>
                  <a:pt x="262" y="190"/>
                </a:lnTo>
                <a:lnTo>
                  <a:pt x="260" y="190"/>
                </a:lnTo>
                <a:lnTo>
                  <a:pt x="257" y="189"/>
                </a:lnTo>
                <a:lnTo>
                  <a:pt x="254" y="186"/>
                </a:lnTo>
                <a:lnTo>
                  <a:pt x="254" y="184"/>
                </a:lnTo>
                <a:lnTo>
                  <a:pt x="261" y="166"/>
                </a:lnTo>
                <a:lnTo>
                  <a:pt x="263" y="145"/>
                </a:lnTo>
                <a:lnTo>
                  <a:pt x="263" y="144"/>
                </a:lnTo>
                <a:lnTo>
                  <a:pt x="262" y="142"/>
                </a:lnTo>
                <a:lnTo>
                  <a:pt x="260" y="142"/>
                </a:lnTo>
                <a:lnTo>
                  <a:pt x="240" y="142"/>
                </a:lnTo>
                <a:lnTo>
                  <a:pt x="239" y="142"/>
                </a:lnTo>
                <a:lnTo>
                  <a:pt x="238" y="140"/>
                </a:lnTo>
                <a:lnTo>
                  <a:pt x="237" y="139"/>
                </a:lnTo>
                <a:lnTo>
                  <a:pt x="237" y="136"/>
                </a:lnTo>
                <a:lnTo>
                  <a:pt x="237" y="135"/>
                </a:lnTo>
                <a:lnTo>
                  <a:pt x="238" y="133"/>
                </a:lnTo>
                <a:lnTo>
                  <a:pt x="239" y="133"/>
                </a:lnTo>
                <a:lnTo>
                  <a:pt x="240" y="131"/>
                </a:lnTo>
                <a:lnTo>
                  <a:pt x="260" y="131"/>
                </a:lnTo>
                <a:lnTo>
                  <a:pt x="262" y="131"/>
                </a:lnTo>
                <a:lnTo>
                  <a:pt x="263" y="130"/>
                </a:lnTo>
                <a:lnTo>
                  <a:pt x="263" y="127"/>
                </a:lnTo>
                <a:lnTo>
                  <a:pt x="261" y="105"/>
                </a:lnTo>
                <a:lnTo>
                  <a:pt x="253" y="84"/>
                </a:lnTo>
                <a:lnTo>
                  <a:pt x="242" y="65"/>
                </a:lnTo>
                <a:lnTo>
                  <a:pt x="240" y="64"/>
                </a:lnTo>
                <a:lnTo>
                  <a:pt x="239" y="64"/>
                </a:lnTo>
                <a:lnTo>
                  <a:pt x="237" y="64"/>
                </a:lnTo>
                <a:lnTo>
                  <a:pt x="223" y="71"/>
                </a:lnTo>
                <a:lnTo>
                  <a:pt x="206" y="76"/>
                </a:lnTo>
                <a:lnTo>
                  <a:pt x="205" y="78"/>
                </a:lnTo>
                <a:lnTo>
                  <a:pt x="203" y="79"/>
                </a:lnTo>
                <a:lnTo>
                  <a:pt x="203" y="82"/>
                </a:lnTo>
                <a:lnTo>
                  <a:pt x="206" y="90"/>
                </a:lnTo>
                <a:lnTo>
                  <a:pt x="207" y="101"/>
                </a:lnTo>
                <a:lnTo>
                  <a:pt x="207" y="102"/>
                </a:lnTo>
                <a:lnTo>
                  <a:pt x="206" y="103"/>
                </a:lnTo>
                <a:lnTo>
                  <a:pt x="205" y="105"/>
                </a:lnTo>
                <a:lnTo>
                  <a:pt x="203" y="105"/>
                </a:lnTo>
                <a:lnTo>
                  <a:pt x="201" y="105"/>
                </a:lnTo>
                <a:lnTo>
                  <a:pt x="198" y="103"/>
                </a:lnTo>
                <a:lnTo>
                  <a:pt x="198" y="102"/>
                </a:lnTo>
                <a:lnTo>
                  <a:pt x="194" y="84"/>
                </a:lnTo>
                <a:lnTo>
                  <a:pt x="193" y="82"/>
                </a:lnTo>
                <a:lnTo>
                  <a:pt x="192" y="82"/>
                </a:lnTo>
                <a:lnTo>
                  <a:pt x="191" y="82"/>
                </a:lnTo>
                <a:lnTo>
                  <a:pt x="173" y="84"/>
                </a:lnTo>
                <a:lnTo>
                  <a:pt x="171" y="84"/>
                </a:lnTo>
                <a:lnTo>
                  <a:pt x="170" y="83"/>
                </a:lnTo>
                <a:lnTo>
                  <a:pt x="169" y="82"/>
                </a:lnTo>
                <a:lnTo>
                  <a:pt x="169" y="79"/>
                </a:lnTo>
                <a:lnTo>
                  <a:pt x="169" y="78"/>
                </a:lnTo>
                <a:lnTo>
                  <a:pt x="170" y="75"/>
                </a:lnTo>
                <a:lnTo>
                  <a:pt x="171" y="74"/>
                </a:lnTo>
                <a:lnTo>
                  <a:pt x="187" y="71"/>
                </a:lnTo>
                <a:lnTo>
                  <a:pt x="189" y="71"/>
                </a:lnTo>
                <a:lnTo>
                  <a:pt x="189" y="69"/>
                </a:lnTo>
                <a:lnTo>
                  <a:pt x="189" y="66"/>
                </a:lnTo>
                <a:lnTo>
                  <a:pt x="184" y="53"/>
                </a:lnTo>
                <a:lnTo>
                  <a:pt x="178" y="41"/>
                </a:lnTo>
                <a:lnTo>
                  <a:pt x="169" y="28"/>
                </a:lnTo>
                <a:lnTo>
                  <a:pt x="159" y="18"/>
                </a:lnTo>
                <a:lnTo>
                  <a:pt x="147" y="11"/>
                </a:lnTo>
                <a:lnTo>
                  <a:pt x="145" y="11"/>
                </a:lnTo>
                <a:lnTo>
                  <a:pt x="142" y="13"/>
                </a:lnTo>
                <a:lnTo>
                  <a:pt x="142" y="15"/>
                </a:lnTo>
                <a:lnTo>
                  <a:pt x="142" y="46"/>
                </a:lnTo>
                <a:lnTo>
                  <a:pt x="142" y="47"/>
                </a:lnTo>
                <a:lnTo>
                  <a:pt x="141" y="48"/>
                </a:lnTo>
                <a:lnTo>
                  <a:pt x="140" y="50"/>
                </a:lnTo>
                <a:lnTo>
                  <a:pt x="137" y="50"/>
                </a:lnTo>
                <a:lnTo>
                  <a:pt x="136" y="50"/>
                </a:lnTo>
                <a:lnTo>
                  <a:pt x="133" y="48"/>
                </a:lnTo>
                <a:lnTo>
                  <a:pt x="133" y="47"/>
                </a:lnTo>
                <a:lnTo>
                  <a:pt x="132" y="46"/>
                </a:lnTo>
                <a:lnTo>
                  <a:pt x="132" y="15"/>
                </a:lnTo>
                <a:lnTo>
                  <a:pt x="132" y="13"/>
                </a:lnTo>
                <a:lnTo>
                  <a:pt x="129" y="11"/>
                </a:lnTo>
                <a:lnTo>
                  <a:pt x="127" y="11"/>
                </a:lnTo>
                <a:lnTo>
                  <a:pt x="115" y="18"/>
                </a:lnTo>
                <a:lnTo>
                  <a:pt x="105" y="28"/>
                </a:lnTo>
                <a:lnTo>
                  <a:pt x="96" y="41"/>
                </a:lnTo>
                <a:lnTo>
                  <a:pt x="90" y="53"/>
                </a:lnTo>
                <a:lnTo>
                  <a:pt x="85" y="66"/>
                </a:lnTo>
                <a:lnTo>
                  <a:pt x="85" y="69"/>
                </a:lnTo>
                <a:lnTo>
                  <a:pt x="86" y="71"/>
                </a:lnTo>
                <a:lnTo>
                  <a:pt x="87" y="71"/>
                </a:lnTo>
                <a:lnTo>
                  <a:pt x="101" y="74"/>
                </a:lnTo>
                <a:lnTo>
                  <a:pt x="104" y="75"/>
                </a:lnTo>
                <a:lnTo>
                  <a:pt x="104" y="78"/>
                </a:lnTo>
                <a:lnTo>
                  <a:pt x="105" y="79"/>
                </a:lnTo>
                <a:lnTo>
                  <a:pt x="104" y="82"/>
                </a:lnTo>
                <a:lnTo>
                  <a:pt x="104" y="83"/>
                </a:lnTo>
                <a:lnTo>
                  <a:pt x="101" y="84"/>
                </a:lnTo>
                <a:lnTo>
                  <a:pt x="100" y="84"/>
                </a:lnTo>
                <a:lnTo>
                  <a:pt x="85" y="82"/>
                </a:lnTo>
                <a:lnTo>
                  <a:pt x="82" y="82"/>
                </a:lnTo>
                <a:lnTo>
                  <a:pt x="81" y="82"/>
                </a:lnTo>
                <a:lnTo>
                  <a:pt x="80" y="84"/>
                </a:lnTo>
                <a:lnTo>
                  <a:pt x="76" y="105"/>
                </a:lnTo>
                <a:lnTo>
                  <a:pt x="74" y="127"/>
                </a:lnTo>
                <a:lnTo>
                  <a:pt x="74" y="130"/>
                </a:lnTo>
                <a:lnTo>
                  <a:pt x="76" y="131"/>
                </a:lnTo>
                <a:lnTo>
                  <a:pt x="78" y="131"/>
                </a:lnTo>
                <a:lnTo>
                  <a:pt x="128" y="131"/>
                </a:lnTo>
                <a:lnTo>
                  <a:pt x="131" y="131"/>
                </a:lnTo>
                <a:lnTo>
                  <a:pt x="132" y="130"/>
                </a:lnTo>
                <a:lnTo>
                  <a:pt x="132" y="127"/>
                </a:lnTo>
                <a:lnTo>
                  <a:pt x="132" y="117"/>
                </a:lnTo>
                <a:lnTo>
                  <a:pt x="133" y="116"/>
                </a:lnTo>
                <a:lnTo>
                  <a:pt x="133" y="115"/>
                </a:lnTo>
                <a:lnTo>
                  <a:pt x="136" y="113"/>
                </a:lnTo>
                <a:lnTo>
                  <a:pt x="137" y="113"/>
                </a:lnTo>
                <a:lnTo>
                  <a:pt x="140" y="113"/>
                </a:lnTo>
                <a:lnTo>
                  <a:pt x="141" y="115"/>
                </a:lnTo>
                <a:lnTo>
                  <a:pt x="142" y="116"/>
                </a:lnTo>
                <a:lnTo>
                  <a:pt x="142" y="117"/>
                </a:lnTo>
                <a:lnTo>
                  <a:pt x="142" y="127"/>
                </a:lnTo>
                <a:lnTo>
                  <a:pt x="142" y="130"/>
                </a:lnTo>
                <a:lnTo>
                  <a:pt x="143" y="131"/>
                </a:lnTo>
                <a:lnTo>
                  <a:pt x="146" y="131"/>
                </a:lnTo>
                <a:lnTo>
                  <a:pt x="169" y="131"/>
                </a:lnTo>
                <a:lnTo>
                  <a:pt x="170" y="133"/>
                </a:lnTo>
                <a:lnTo>
                  <a:pt x="171" y="133"/>
                </a:lnTo>
                <a:lnTo>
                  <a:pt x="173" y="135"/>
                </a:lnTo>
                <a:lnTo>
                  <a:pt x="173" y="136"/>
                </a:lnTo>
                <a:lnTo>
                  <a:pt x="173" y="139"/>
                </a:lnTo>
                <a:lnTo>
                  <a:pt x="171" y="140"/>
                </a:lnTo>
                <a:lnTo>
                  <a:pt x="170" y="142"/>
                </a:lnTo>
                <a:lnTo>
                  <a:pt x="169" y="142"/>
                </a:lnTo>
                <a:lnTo>
                  <a:pt x="146" y="142"/>
                </a:lnTo>
                <a:lnTo>
                  <a:pt x="143" y="142"/>
                </a:lnTo>
                <a:lnTo>
                  <a:pt x="142" y="143"/>
                </a:lnTo>
                <a:lnTo>
                  <a:pt x="142" y="145"/>
                </a:lnTo>
                <a:lnTo>
                  <a:pt x="142" y="182"/>
                </a:lnTo>
                <a:lnTo>
                  <a:pt x="142" y="185"/>
                </a:lnTo>
                <a:lnTo>
                  <a:pt x="143" y="186"/>
                </a:lnTo>
                <a:lnTo>
                  <a:pt x="146" y="186"/>
                </a:lnTo>
                <a:lnTo>
                  <a:pt x="169" y="189"/>
                </a:lnTo>
                <a:lnTo>
                  <a:pt x="191" y="193"/>
                </a:lnTo>
                <a:lnTo>
                  <a:pt x="192" y="193"/>
                </a:lnTo>
                <a:lnTo>
                  <a:pt x="193" y="191"/>
                </a:lnTo>
                <a:lnTo>
                  <a:pt x="194" y="189"/>
                </a:lnTo>
                <a:lnTo>
                  <a:pt x="198" y="172"/>
                </a:lnTo>
                <a:lnTo>
                  <a:pt x="198" y="170"/>
                </a:lnTo>
                <a:lnTo>
                  <a:pt x="201" y="170"/>
                </a:lnTo>
                <a:lnTo>
                  <a:pt x="202" y="168"/>
                </a:lnTo>
                <a:lnTo>
                  <a:pt x="205" y="170"/>
                </a:lnTo>
                <a:lnTo>
                  <a:pt x="206" y="170"/>
                </a:lnTo>
                <a:lnTo>
                  <a:pt x="207" y="172"/>
                </a:lnTo>
                <a:lnTo>
                  <a:pt x="207" y="173"/>
                </a:lnTo>
                <a:lnTo>
                  <a:pt x="206" y="182"/>
                </a:lnTo>
                <a:lnTo>
                  <a:pt x="203" y="191"/>
                </a:lnTo>
                <a:lnTo>
                  <a:pt x="203" y="194"/>
                </a:lnTo>
                <a:lnTo>
                  <a:pt x="205" y="195"/>
                </a:lnTo>
                <a:lnTo>
                  <a:pt x="206" y="196"/>
                </a:lnTo>
                <a:lnTo>
                  <a:pt x="209" y="198"/>
                </a:lnTo>
                <a:lnTo>
                  <a:pt x="211" y="198"/>
                </a:lnTo>
                <a:lnTo>
                  <a:pt x="212" y="200"/>
                </a:lnTo>
                <a:lnTo>
                  <a:pt x="212" y="202"/>
                </a:lnTo>
                <a:lnTo>
                  <a:pt x="212" y="204"/>
                </a:lnTo>
                <a:lnTo>
                  <a:pt x="211" y="205"/>
                </a:lnTo>
                <a:lnTo>
                  <a:pt x="209" y="207"/>
                </a:lnTo>
                <a:lnTo>
                  <a:pt x="207" y="207"/>
                </a:lnTo>
                <a:lnTo>
                  <a:pt x="205" y="205"/>
                </a:lnTo>
                <a:lnTo>
                  <a:pt x="202" y="205"/>
                </a:lnTo>
                <a:lnTo>
                  <a:pt x="201" y="207"/>
                </a:lnTo>
                <a:lnTo>
                  <a:pt x="200" y="208"/>
                </a:lnTo>
                <a:lnTo>
                  <a:pt x="191" y="230"/>
                </a:lnTo>
                <a:lnTo>
                  <a:pt x="179" y="249"/>
                </a:lnTo>
                <a:lnTo>
                  <a:pt x="178" y="251"/>
                </a:lnTo>
                <a:lnTo>
                  <a:pt x="178" y="253"/>
                </a:lnTo>
                <a:lnTo>
                  <a:pt x="179" y="254"/>
                </a:lnTo>
                <a:lnTo>
                  <a:pt x="182" y="255"/>
                </a:lnTo>
                <a:lnTo>
                  <a:pt x="183" y="255"/>
                </a:lnTo>
                <a:lnTo>
                  <a:pt x="198" y="248"/>
                </a:lnTo>
                <a:lnTo>
                  <a:pt x="212" y="239"/>
                </a:lnTo>
                <a:lnTo>
                  <a:pt x="215" y="237"/>
                </a:lnTo>
                <a:lnTo>
                  <a:pt x="217" y="239"/>
                </a:lnTo>
                <a:lnTo>
                  <a:pt x="219" y="240"/>
                </a:lnTo>
                <a:lnTo>
                  <a:pt x="220" y="241"/>
                </a:lnTo>
                <a:lnTo>
                  <a:pt x="220" y="244"/>
                </a:lnTo>
                <a:lnTo>
                  <a:pt x="220" y="245"/>
                </a:lnTo>
                <a:lnTo>
                  <a:pt x="219" y="246"/>
                </a:lnTo>
                <a:lnTo>
                  <a:pt x="194" y="260"/>
                </a:lnTo>
                <a:lnTo>
                  <a:pt x="166" y="271"/>
                </a:lnTo>
                <a:lnTo>
                  <a:pt x="137" y="273"/>
                </a:lnTo>
                <a:lnTo>
                  <a:pt x="106" y="269"/>
                </a:lnTo>
                <a:lnTo>
                  <a:pt x="77" y="259"/>
                </a:lnTo>
                <a:lnTo>
                  <a:pt x="51" y="244"/>
                </a:lnTo>
                <a:lnTo>
                  <a:pt x="31" y="222"/>
                </a:lnTo>
                <a:lnTo>
                  <a:pt x="14" y="196"/>
                </a:lnTo>
                <a:lnTo>
                  <a:pt x="4" y="168"/>
                </a:lnTo>
                <a:lnTo>
                  <a:pt x="0" y="136"/>
                </a:lnTo>
                <a:lnTo>
                  <a:pt x="3" y="108"/>
                </a:lnTo>
                <a:lnTo>
                  <a:pt x="12" y="83"/>
                </a:lnTo>
                <a:lnTo>
                  <a:pt x="12" y="82"/>
                </a:lnTo>
                <a:lnTo>
                  <a:pt x="14" y="82"/>
                </a:lnTo>
                <a:lnTo>
                  <a:pt x="16" y="82"/>
                </a:lnTo>
                <a:lnTo>
                  <a:pt x="18" y="83"/>
                </a:lnTo>
                <a:lnTo>
                  <a:pt x="21" y="84"/>
                </a:lnTo>
                <a:lnTo>
                  <a:pt x="19" y="88"/>
                </a:lnTo>
                <a:lnTo>
                  <a:pt x="13" y="107"/>
                </a:lnTo>
                <a:lnTo>
                  <a:pt x="11" y="127"/>
                </a:lnTo>
                <a:lnTo>
                  <a:pt x="11" y="130"/>
                </a:lnTo>
                <a:lnTo>
                  <a:pt x="12" y="131"/>
                </a:lnTo>
                <a:lnTo>
                  <a:pt x="14" y="131"/>
                </a:lnTo>
                <a:lnTo>
                  <a:pt x="60" y="131"/>
                </a:lnTo>
                <a:lnTo>
                  <a:pt x="63" y="131"/>
                </a:lnTo>
                <a:lnTo>
                  <a:pt x="64" y="130"/>
                </a:lnTo>
                <a:lnTo>
                  <a:pt x="64" y="127"/>
                </a:lnTo>
                <a:lnTo>
                  <a:pt x="67" y="103"/>
                </a:lnTo>
                <a:lnTo>
                  <a:pt x="71" y="82"/>
                </a:lnTo>
                <a:lnTo>
                  <a:pt x="71" y="79"/>
                </a:lnTo>
                <a:lnTo>
                  <a:pt x="69" y="78"/>
                </a:lnTo>
                <a:lnTo>
                  <a:pt x="68" y="76"/>
                </a:lnTo>
                <a:lnTo>
                  <a:pt x="65" y="76"/>
                </a:lnTo>
                <a:lnTo>
                  <a:pt x="64" y="75"/>
                </a:lnTo>
                <a:lnTo>
                  <a:pt x="63" y="74"/>
                </a:lnTo>
                <a:lnTo>
                  <a:pt x="63" y="71"/>
                </a:lnTo>
                <a:lnTo>
                  <a:pt x="63" y="70"/>
                </a:lnTo>
                <a:lnTo>
                  <a:pt x="64" y="67"/>
                </a:lnTo>
                <a:lnTo>
                  <a:pt x="67" y="66"/>
                </a:lnTo>
                <a:lnTo>
                  <a:pt x="68" y="66"/>
                </a:lnTo>
                <a:lnTo>
                  <a:pt x="71" y="67"/>
                </a:lnTo>
                <a:lnTo>
                  <a:pt x="72" y="67"/>
                </a:lnTo>
                <a:lnTo>
                  <a:pt x="74" y="66"/>
                </a:lnTo>
                <a:lnTo>
                  <a:pt x="76" y="65"/>
                </a:lnTo>
                <a:lnTo>
                  <a:pt x="83" y="43"/>
                </a:lnTo>
                <a:lnTo>
                  <a:pt x="95" y="24"/>
                </a:lnTo>
                <a:lnTo>
                  <a:pt x="96" y="23"/>
                </a:lnTo>
                <a:lnTo>
                  <a:pt x="96" y="20"/>
                </a:lnTo>
                <a:lnTo>
                  <a:pt x="95" y="19"/>
                </a:lnTo>
                <a:lnTo>
                  <a:pt x="94" y="18"/>
                </a:lnTo>
                <a:lnTo>
                  <a:pt x="91" y="18"/>
                </a:lnTo>
                <a:lnTo>
                  <a:pt x="77" y="25"/>
                </a:lnTo>
                <a:lnTo>
                  <a:pt x="63" y="33"/>
                </a:lnTo>
                <a:lnTo>
                  <a:pt x="62" y="34"/>
                </a:lnTo>
                <a:lnTo>
                  <a:pt x="60" y="34"/>
                </a:lnTo>
                <a:lnTo>
                  <a:pt x="58" y="33"/>
                </a:lnTo>
                <a:lnTo>
                  <a:pt x="58" y="32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8" y="25"/>
                </a:lnTo>
                <a:lnTo>
                  <a:pt x="82" y="11"/>
                </a:lnTo>
                <a:lnTo>
                  <a:pt x="109" y="4"/>
                </a:lnTo>
                <a:lnTo>
                  <a:pt x="1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463"/>
          <p:cNvSpPr>
            <a:spLocks noEditPoints="1"/>
          </p:cNvSpPr>
          <p:nvPr userDrawn="1"/>
        </p:nvSpPr>
        <p:spPr bwMode="auto">
          <a:xfrm rot="19468345">
            <a:off x="4877976" y="513678"/>
            <a:ext cx="1364153" cy="774137"/>
          </a:xfrm>
          <a:custGeom>
            <a:avLst/>
            <a:gdLst>
              <a:gd name="T0" fmla="*/ 250 w 326"/>
              <a:gd name="T1" fmla="*/ 94 h 185"/>
              <a:gd name="T2" fmla="*/ 253 w 326"/>
              <a:gd name="T3" fmla="*/ 98 h 185"/>
              <a:gd name="T4" fmla="*/ 249 w 326"/>
              <a:gd name="T5" fmla="*/ 148 h 185"/>
              <a:gd name="T6" fmla="*/ 225 w 326"/>
              <a:gd name="T7" fmla="*/ 163 h 185"/>
              <a:gd name="T8" fmla="*/ 185 w 326"/>
              <a:gd name="T9" fmla="*/ 171 h 185"/>
              <a:gd name="T10" fmla="*/ 142 w 326"/>
              <a:gd name="T11" fmla="*/ 171 h 185"/>
              <a:gd name="T12" fmla="*/ 102 w 326"/>
              <a:gd name="T13" fmla="*/ 163 h 185"/>
              <a:gd name="T14" fmla="*/ 78 w 326"/>
              <a:gd name="T15" fmla="*/ 148 h 185"/>
              <a:gd name="T16" fmla="*/ 74 w 326"/>
              <a:gd name="T17" fmla="*/ 99 h 185"/>
              <a:gd name="T18" fmla="*/ 76 w 326"/>
              <a:gd name="T19" fmla="*/ 94 h 185"/>
              <a:gd name="T20" fmla="*/ 82 w 326"/>
              <a:gd name="T21" fmla="*/ 94 h 185"/>
              <a:gd name="T22" fmla="*/ 163 w 326"/>
              <a:gd name="T23" fmla="*/ 126 h 185"/>
              <a:gd name="T24" fmla="*/ 245 w 326"/>
              <a:gd name="T25" fmla="*/ 93 h 185"/>
              <a:gd name="T26" fmla="*/ 163 w 326"/>
              <a:gd name="T27" fmla="*/ 0 h 185"/>
              <a:gd name="T28" fmla="*/ 322 w 326"/>
              <a:gd name="T29" fmla="*/ 46 h 185"/>
              <a:gd name="T30" fmla="*/ 326 w 326"/>
              <a:gd name="T31" fmla="*/ 50 h 185"/>
              <a:gd name="T32" fmla="*/ 324 w 326"/>
              <a:gd name="T33" fmla="*/ 53 h 185"/>
              <a:gd name="T34" fmla="*/ 168 w 326"/>
              <a:gd name="T35" fmla="*/ 120 h 185"/>
              <a:gd name="T36" fmla="*/ 157 w 326"/>
              <a:gd name="T37" fmla="*/ 120 h 185"/>
              <a:gd name="T38" fmla="*/ 42 w 326"/>
              <a:gd name="T39" fmla="*/ 72 h 185"/>
              <a:gd name="T40" fmla="*/ 39 w 326"/>
              <a:gd name="T41" fmla="*/ 75 h 185"/>
              <a:gd name="T42" fmla="*/ 39 w 326"/>
              <a:gd name="T43" fmla="*/ 110 h 185"/>
              <a:gd name="T44" fmla="*/ 42 w 326"/>
              <a:gd name="T45" fmla="*/ 110 h 185"/>
              <a:gd name="T46" fmla="*/ 45 w 326"/>
              <a:gd name="T47" fmla="*/ 110 h 185"/>
              <a:gd name="T48" fmla="*/ 46 w 326"/>
              <a:gd name="T49" fmla="*/ 112 h 185"/>
              <a:gd name="T50" fmla="*/ 46 w 326"/>
              <a:gd name="T51" fmla="*/ 116 h 185"/>
              <a:gd name="T52" fmla="*/ 45 w 326"/>
              <a:gd name="T53" fmla="*/ 122 h 185"/>
              <a:gd name="T54" fmla="*/ 46 w 326"/>
              <a:gd name="T55" fmla="*/ 124 h 185"/>
              <a:gd name="T56" fmla="*/ 46 w 326"/>
              <a:gd name="T57" fmla="*/ 126 h 185"/>
              <a:gd name="T58" fmla="*/ 45 w 326"/>
              <a:gd name="T59" fmla="*/ 127 h 185"/>
              <a:gd name="T60" fmla="*/ 52 w 326"/>
              <a:gd name="T61" fmla="*/ 149 h 185"/>
              <a:gd name="T62" fmla="*/ 50 w 326"/>
              <a:gd name="T63" fmla="*/ 171 h 185"/>
              <a:gd name="T64" fmla="*/ 42 w 326"/>
              <a:gd name="T65" fmla="*/ 181 h 185"/>
              <a:gd name="T66" fmla="*/ 42 w 326"/>
              <a:gd name="T67" fmla="*/ 175 h 185"/>
              <a:gd name="T68" fmla="*/ 42 w 326"/>
              <a:gd name="T69" fmla="*/ 171 h 185"/>
              <a:gd name="T70" fmla="*/ 41 w 326"/>
              <a:gd name="T71" fmla="*/ 172 h 185"/>
              <a:gd name="T72" fmla="*/ 39 w 326"/>
              <a:gd name="T73" fmla="*/ 179 h 185"/>
              <a:gd name="T74" fmla="*/ 36 w 326"/>
              <a:gd name="T75" fmla="*/ 185 h 185"/>
              <a:gd name="T76" fmla="*/ 34 w 326"/>
              <a:gd name="T77" fmla="*/ 185 h 185"/>
              <a:gd name="T78" fmla="*/ 33 w 326"/>
              <a:gd name="T79" fmla="*/ 170 h 185"/>
              <a:gd name="T80" fmla="*/ 32 w 326"/>
              <a:gd name="T81" fmla="*/ 167 h 185"/>
              <a:gd name="T82" fmla="*/ 32 w 326"/>
              <a:gd name="T83" fmla="*/ 171 h 185"/>
              <a:gd name="T84" fmla="*/ 30 w 326"/>
              <a:gd name="T85" fmla="*/ 179 h 185"/>
              <a:gd name="T86" fmla="*/ 30 w 326"/>
              <a:gd name="T87" fmla="*/ 179 h 185"/>
              <a:gd name="T88" fmla="*/ 29 w 326"/>
              <a:gd name="T89" fmla="*/ 172 h 185"/>
              <a:gd name="T90" fmla="*/ 28 w 326"/>
              <a:gd name="T91" fmla="*/ 172 h 185"/>
              <a:gd name="T92" fmla="*/ 28 w 326"/>
              <a:gd name="T93" fmla="*/ 180 h 185"/>
              <a:gd name="T94" fmla="*/ 28 w 326"/>
              <a:gd name="T95" fmla="*/ 181 h 185"/>
              <a:gd name="T96" fmla="*/ 16 w 326"/>
              <a:gd name="T97" fmla="*/ 157 h 185"/>
              <a:gd name="T98" fmla="*/ 25 w 326"/>
              <a:gd name="T99" fmla="*/ 127 h 185"/>
              <a:gd name="T100" fmla="*/ 24 w 326"/>
              <a:gd name="T101" fmla="*/ 126 h 185"/>
              <a:gd name="T102" fmla="*/ 24 w 326"/>
              <a:gd name="T103" fmla="*/ 122 h 185"/>
              <a:gd name="T104" fmla="*/ 27 w 326"/>
              <a:gd name="T105" fmla="*/ 121 h 185"/>
              <a:gd name="T106" fmla="*/ 25 w 326"/>
              <a:gd name="T107" fmla="*/ 116 h 185"/>
              <a:gd name="T108" fmla="*/ 25 w 326"/>
              <a:gd name="T109" fmla="*/ 112 h 185"/>
              <a:gd name="T110" fmla="*/ 28 w 326"/>
              <a:gd name="T111" fmla="*/ 108 h 185"/>
              <a:gd name="T112" fmla="*/ 30 w 326"/>
              <a:gd name="T113" fmla="*/ 110 h 185"/>
              <a:gd name="T114" fmla="*/ 33 w 326"/>
              <a:gd name="T115" fmla="*/ 108 h 185"/>
              <a:gd name="T116" fmla="*/ 32 w 326"/>
              <a:gd name="T117" fmla="*/ 67 h 185"/>
              <a:gd name="T118" fmla="*/ 2 w 326"/>
              <a:gd name="T119" fmla="*/ 55 h 185"/>
              <a:gd name="T120" fmla="*/ 0 w 326"/>
              <a:gd name="T121" fmla="*/ 52 h 185"/>
              <a:gd name="T122" fmla="*/ 1 w 326"/>
              <a:gd name="T123" fmla="*/ 47 h 185"/>
              <a:gd name="T124" fmla="*/ 159 w 326"/>
              <a:gd name="T12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6" h="185">
                <a:moveTo>
                  <a:pt x="248" y="93"/>
                </a:moveTo>
                <a:lnTo>
                  <a:pt x="250" y="94"/>
                </a:lnTo>
                <a:lnTo>
                  <a:pt x="251" y="95"/>
                </a:lnTo>
                <a:lnTo>
                  <a:pt x="253" y="98"/>
                </a:lnTo>
                <a:lnTo>
                  <a:pt x="253" y="138"/>
                </a:lnTo>
                <a:lnTo>
                  <a:pt x="249" y="148"/>
                </a:lnTo>
                <a:lnTo>
                  <a:pt x="239" y="157"/>
                </a:lnTo>
                <a:lnTo>
                  <a:pt x="225" y="163"/>
                </a:lnTo>
                <a:lnTo>
                  <a:pt x="207" y="168"/>
                </a:lnTo>
                <a:lnTo>
                  <a:pt x="185" y="171"/>
                </a:lnTo>
                <a:lnTo>
                  <a:pt x="163" y="172"/>
                </a:lnTo>
                <a:lnTo>
                  <a:pt x="142" y="171"/>
                </a:lnTo>
                <a:lnTo>
                  <a:pt x="120" y="168"/>
                </a:lnTo>
                <a:lnTo>
                  <a:pt x="102" y="163"/>
                </a:lnTo>
                <a:lnTo>
                  <a:pt x="87" y="157"/>
                </a:lnTo>
                <a:lnTo>
                  <a:pt x="78" y="148"/>
                </a:lnTo>
                <a:lnTo>
                  <a:pt x="74" y="138"/>
                </a:lnTo>
                <a:lnTo>
                  <a:pt x="74" y="99"/>
                </a:lnTo>
                <a:lnTo>
                  <a:pt x="75" y="97"/>
                </a:lnTo>
                <a:lnTo>
                  <a:pt x="76" y="94"/>
                </a:lnTo>
                <a:lnTo>
                  <a:pt x="79" y="93"/>
                </a:lnTo>
                <a:lnTo>
                  <a:pt x="82" y="94"/>
                </a:lnTo>
                <a:lnTo>
                  <a:pt x="158" y="125"/>
                </a:lnTo>
                <a:lnTo>
                  <a:pt x="163" y="126"/>
                </a:lnTo>
                <a:lnTo>
                  <a:pt x="168" y="125"/>
                </a:lnTo>
                <a:lnTo>
                  <a:pt x="245" y="93"/>
                </a:lnTo>
                <a:lnTo>
                  <a:pt x="248" y="93"/>
                </a:lnTo>
                <a:close/>
                <a:moveTo>
                  <a:pt x="163" y="0"/>
                </a:moveTo>
                <a:lnTo>
                  <a:pt x="167" y="0"/>
                </a:lnTo>
                <a:lnTo>
                  <a:pt x="322" y="46"/>
                </a:lnTo>
                <a:lnTo>
                  <a:pt x="324" y="47"/>
                </a:lnTo>
                <a:lnTo>
                  <a:pt x="326" y="50"/>
                </a:lnTo>
                <a:lnTo>
                  <a:pt x="326" y="52"/>
                </a:lnTo>
                <a:lnTo>
                  <a:pt x="324" y="53"/>
                </a:lnTo>
                <a:lnTo>
                  <a:pt x="323" y="55"/>
                </a:lnTo>
                <a:lnTo>
                  <a:pt x="168" y="120"/>
                </a:lnTo>
                <a:lnTo>
                  <a:pt x="163" y="121"/>
                </a:lnTo>
                <a:lnTo>
                  <a:pt x="157" y="120"/>
                </a:lnTo>
                <a:lnTo>
                  <a:pt x="43" y="72"/>
                </a:lnTo>
                <a:lnTo>
                  <a:pt x="42" y="72"/>
                </a:lnTo>
                <a:lnTo>
                  <a:pt x="39" y="74"/>
                </a:lnTo>
                <a:lnTo>
                  <a:pt x="39" y="75"/>
                </a:lnTo>
                <a:lnTo>
                  <a:pt x="39" y="110"/>
                </a:lnTo>
                <a:lnTo>
                  <a:pt x="39" y="110"/>
                </a:lnTo>
                <a:lnTo>
                  <a:pt x="41" y="111"/>
                </a:lnTo>
                <a:lnTo>
                  <a:pt x="42" y="110"/>
                </a:lnTo>
                <a:lnTo>
                  <a:pt x="43" y="110"/>
                </a:lnTo>
                <a:lnTo>
                  <a:pt x="45" y="110"/>
                </a:lnTo>
                <a:lnTo>
                  <a:pt x="45" y="111"/>
                </a:lnTo>
                <a:lnTo>
                  <a:pt x="46" y="112"/>
                </a:lnTo>
                <a:lnTo>
                  <a:pt x="46" y="115"/>
                </a:lnTo>
                <a:lnTo>
                  <a:pt x="46" y="116"/>
                </a:lnTo>
                <a:lnTo>
                  <a:pt x="46" y="120"/>
                </a:lnTo>
                <a:lnTo>
                  <a:pt x="45" y="122"/>
                </a:lnTo>
                <a:lnTo>
                  <a:pt x="45" y="124"/>
                </a:lnTo>
                <a:lnTo>
                  <a:pt x="46" y="124"/>
                </a:lnTo>
                <a:lnTo>
                  <a:pt x="47" y="125"/>
                </a:lnTo>
                <a:lnTo>
                  <a:pt x="46" y="126"/>
                </a:lnTo>
                <a:lnTo>
                  <a:pt x="45" y="127"/>
                </a:lnTo>
                <a:lnTo>
                  <a:pt x="45" y="127"/>
                </a:lnTo>
                <a:lnTo>
                  <a:pt x="50" y="138"/>
                </a:lnTo>
                <a:lnTo>
                  <a:pt x="52" y="149"/>
                </a:lnTo>
                <a:lnTo>
                  <a:pt x="52" y="161"/>
                </a:lnTo>
                <a:lnTo>
                  <a:pt x="50" y="171"/>
                </a:lnTo>
                <a:lnTo>
                  <a:pt x="42" y="180"/>
                </a:lnTo>
                <a:lnTo>
                  <a:pt x="42" y="181"/>
                </a:lnTo>
                <a:lnTo>
                  <a:pt x="42" y="180"/>
                </a:lnTo>
                <a:lnTo>
                  <a:pt x="42" y="175"/>
                </a:lnTo>
                <a:lnTo>
                  <a:pt x="42" y="172"/>
                </a:lnTo>
                <a:lnTo>
                  <a:pt x="42" y="171"/>
                </a:lnTo>
                <a:lnTo>
                  <a:pt x="42" y="171"/>
                </a:lnTo>
                <a:lnTo>
                  <a:pt x="41" y="172"/>
                </a:lnTo>
                <a:lnTo>
                  <a:pt x="41" y="175"/>
                </a:lnTo>
                <a:lnTo>
                  <a:pt x="39" y="179"/>
                </a:lnTo>
                <a:lnTo>
                  <a:pt x="37" y="182"/>
                </a:lnTo>
                <a:lnTo>
                  <a:pt x="36" y="185"/>
                </a:lnTo>
                <a:lnTo>
                  <a:pt x="34" y="185"/>
                </a:lnTo>
                <a:lnTo>
                  <a:pt x="34" y="185"/>
                </a:lnTo>
                <a:lnTo>
                  <a:pt x="33" y="173"/>
                </a:lnTo>
                <a:lnTo>
                  <a:pt x="33" y="170"/>
                </a:lnTo>
                <a:lnTo>
                  <a:pt x="33" y="168"/>
                </a:lnTo>
                <a:lnTo>
                  <a:pt x="32" y="167"/>
                </a:lnTo>
                <a:lnTo>
                  <a:pt x="32" y="168"/>
                </a:lnTo>
                <a:lnTo>
                  <a:pt x="32" y="171"/>
                </a:lnTo>
                <a:lnTo>
                  <a:pt x="32" y="179"/>
                </a:lnTo>
                <a:lnTo>
                  <a:pt x="30" y="179"/>
                </a:lnTo>
                <a:lnTo>
                  <a:pt x="30" y="180"/>
                </a:lnTo>
                <a:lnTo>
                  <a:pt x="30" y="179"/>
                </a:lnTo>
                <a:lnTo>
                  <a:pt x="29" y="175"/>
                </a:lnTo>
                <a:lnTo>
                  <a:pt x="29" y="172"/>
                </a:lnTo>
                <a:lnTo>
                  <a:pt x="28" y="172"/>
                </a:lnTo>
                <a:lnTo>
                  <a:pt x="28" y="172"/>
                </a:lnTo>
                <a:lnTo>
                  <a:pt x="28" y="175"/>
                </a:lnTo>
                <a:lnTo>
                  <a:pt x="28" y="180"/>
                </a:lnTo>
                <a:lnTo>
                  <a:pt x="28" y="181"/>
                </a:lnTo>
                <a:lnTo>
                  <a:pt x="28" y="181"/>
                </a:lnTo>
                <a:lnTo>
                  <a:pt x="19" y="170"/>
                </a:lnTo>
                <a:lnTo>
                  <a:pt x="16" y="157"/>
                </a:lnTo>
                <a:lnTo>
                  <a:pt x="19" y="141"/>
                </a:lnTo>
                <a:lnTo>
                  <a:pt x="25" y="127"/>
                </a:lnTo>
                <a:lnTo>
                  <a:pt x="25" y="126"/>
                </a:lnTo>
                <a:lnTo>
                  <a:pt x="24" y="126"/>
                </a:lnTo>
                <a:lnTo>
                  <a:pt x="24" y="124"/>
                </a:lnTo>
                <a:lnTo>
                  <a:pt x="24" y="122"/>
                </a:lnTo>
                <a:lnTo>
                  <a:pt x="25" y="122"/>
                </a:lnTo>
                <a:lnTo>
                  <a:pt x="27" y="121"/>
                </a:lnTo>
                <a:lnTo>
                  <a:pt x="25" y="118"/>
                </a:lnTo>
                <a:lnTo>
                  <a:pt x="25" y="116"/>
                </a:lnTo>
                <a:lnTo>
                  <a:pt x="25" y="113"/>
                </a:lnTo>
                <a:lnTo>
                  <a:pt x="25" y="112"/>
                </a:lnTo>
                <a:lnTo>
                  <a:pt x="27" y="110"/>
                </a:lnTo>
                <a:lnTo>
                  <a:pt x="28" y="108"/>
                </a:lnTo>
                <a:lnTo>
                  <a:pt x="30" y="108"/>
                </a:lnTo>
                <a:lnTo>
                  <a:pt x="30" y="110"/>
                </a:lnTo>
                <a:lnTo>
                  <a:pt x="32" y="108"/>
                </a:lnTo>
                <a:lnTo>
                  <a:pt x="33" y="108"/>
                </a:lnTo>
                <a:lnTo>
                  <a:pt x="33" y="70"/>
                </a:lnTo>
                <a:lnTo>
                  <a:pt x="32" y="67"/>
                </a:lnTo>
                <a:lnTo>
                  <a:pt x="30" y="66"/>
                </a:lnTo>
                <a:lnTo>
                  <a:pt x="2" y="55"/>
                </a:lnTo>
                <a:lnTo>
                  <a:pt x="1" y="53"/>
                </a:lnTo>
                <a:lnTo>
                  <a:pt x="0" y="52"/>
                </a:lnTo>
                <a:lnTo>
                  <a:pt x="0" y="50"/>
                </a:lnTo>
                <a:lnTo>
                  <a:pt x="1" y="47"/>
                </a:lnTo>
                <a:lnTo>
                  <a:pt x="4" y="46"/>
                </a:lnTo>
                <a:lnTo>
                  <a:pt x="159" y="0"/>
                </a:lnTo>
                <a:lnTo>
                  <a:pt x="163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381"/>
          <p:cNvSpPr>
            <a:spLocks noEditPoints="1"/>
          </p:cNvSpPr>
          <p:nvPr userDrawn="1"/>
        </p:nvSpPr>
        <p:spPr bwMode="auto">
          <a:xfrm rot="14941924">
            <a:off x="8362898" y="3498968"/>
            <a:ext cx="4181014" cy="4031692"/>
          </a:xfrm>
          <a:custGeom>
            <a:avLst/>
            <a:gdLst>
              <a:gd name="T0" fmla="*/ 138 w 280"/>
              <a:gd name="T1" fmla="*/ 237 h 270"/>
              <a:gd name="T2" fmla="*/ 165 w 280"/>
              <a:gd name="T3" fmla="*/ 210 h 270"/>
              <a:gd name="T4" fmla="*/ 73 w 280"/>
              <a:gd name="T5" fmla="*/ 210 h 270"/>
              <a:gd name="T6" fmla="*/ 61 w 280"/>
              <a:gd name="T7" fmla="*/ 237 h 270"/>
              <a:gd name="T8" fmla="*/ 133 w 280"/>
              <a:gd name="T9" fmla="*/ 243 h 270"/>
              <a:gd name="T10" fmla="*/ 101 w 280"/>
              <a:gd name="T11" fmla="*/ 207 h 270"/>
              <a:gd name="T12" fmla="*/ 181 w 280"/>
              <a:gd name="T13" fmla="*/ 207 h 270"/>
              <a:gd name="T14" fmla="*/ 147 w 280"/>
              <a:gd name="T15" fmla="*/ 242 h 270"/>
              <a:gd name="T16" fmla="*/ 202 w 280"/>
              <a:gd name="T17" fmla="*/ 253 h 270"/>
              <a:gd name="T18" fmla="*/ 202 w 280"/>
              <a:gd name="T19" fmla="*/ 219 h 270"/>
              <a:gd name="T20" fmla="*/ 222 w 280"/>
              <a:gd name="T21" fmla="*/ 200 h 270"/>
              <a:gd name="T22" fmla="*/ 64 w 280"/>
              <a:gd name="T23" fmla="*/ 166 h 270"/>
              <a:gd name="T24" fmla="*/ 79 w 280"/>
              <a:gd name="T25" fmla="*/ 197 h 270"/>
              <a:gd name="T26" fmla="*/ 71 w 280"/>
              <a:gd name="T27" fmla="*/ 156 h 270"/>
              <a:gd name="T28" fmla="*/ 184 w 280"/>
              <a:gd name="T29" fmla="*/ 196 h 270"/>
              <a:gd name="T30" fmla="*/ 221 w 280"/>
              <a:gd name="T31" fmla="*/ 191 h 270"/>
              <a:gd name="T32" fmla="*/ 230 w 280"/>
              <a:gd name="T33" fmla="*/ 100 h 270"/>
              <a:gd name="T34" fmla="*/ 214 w 280"/>
              <a:gd name="T35" fmla="*/ 148 h 270"/>
              <a:gd name="T36" fmla="*/ 248 w 280"/>
              <a:gd name="T37" fmla="*/ 177 h 270"/>
              <a:gd name="T38" fmla="*/ 231 w 280"/>
              <a:gd name="T39" fmla="*/ 101 h 270"/>
              <a:gd name="T40" fmla="*/ 14 w 280"/>
              <a:gd name="T41" fmla="*/ 137 h 270"/>
              <a:gd name="T42" fmla="*/ 38 w 280"/>
              <a:gd name="T43" fmla="*/ 171 h 270"/>
              <a:gd name="T44" fmla="*/ 61 w 280"/>
              <a:gd name="T45" fmla="*/ 156 h 270"/>
              <a:gd name="T46" fmla="*/ 51 w 280"/>
              <a:gd name="T47" fmla="*/ 101 h 270"/>
              <a:gd name="T48" fmla="*/ 179 w 280"/>
              <a:gd name="T49" fmla="*/ 133 h 270"/>
              <a:gd name="T50" fmla="*/ 111 w 280"/>
              <a:gd name="T51" fmla="*/ 160 h 270"/>
              <a:gd name="T52" fmla="*/ 139 w 280"/>
              <a:gd name="T53" fmla="*/ 94 h 270"/>
              <a:gd name="T54" fmla="*/ 208 w 280"/>
              <a:gd name="T55" fmla="*/ 133 h 270"/>
              <a:gd name="T56" fmla="*/ 221 w 280"/>
              <a:gd name="T57" fmla="*/ 97 h 270"/>
              <a:gd name="T58" fmla="*/ 60 w 280"/>
              <a:gd name="T59" fmla="*/ 96 h 270"/>
              <a:gd name="T60" fmla="*/ 69 w 280"/>
              <a:gd name="T61" fmla="*/ 133 h 270"/>
              <a:gd name="T62" fmla="*/ 93 w 280"/>
              <a:gd name="T63" fmla="*/ 87 h 270"/>
              <a:gd name="T64" fmla="*/ 87 w 280"/>
              <a:gd name="T65" fmla="*/ 114 h 270"/>
              <a:gd name="T66" fmla="*/ 105 w 280"/>
              <a:gd name="T67" fmla="*/ 201 h 270"/>
              <a:gd name="T68" fmla="*/ 174 w 280"/>
              <a:gd name="T69" fmla="*/ 201 h 270"/>
              <a:gd name="T70" fmla="*/ 191 w 280"/>
              <a:gd name="T71" fmla="*/ 114 h 270"/>
              <a:gd name="T72" fmla="*/ 139 w 280"/>
              <a:gd name="T73" fmla="*/ 50 h 270"/>
              <a:gd name="T74" fmla="*/ 116 w 280"/>
              <a:gd name="T75" fmla="*/ 78 h 270"/>
              <a:gd name="T76" fmla="*/ 142 w 280"/>
              <a:gd name="T77" fmla="*/ 50 h 270"/>
              <a:gd name="T78" fmla="*/ 147 w 280"/>
              <a:gd name="T79" fmla="*/ 46 h 270"/>
              <a:gd name="T80" fmla="*/ 181 w 280"/>
              <a:gd name="T81" fmla="*/ 81 h 270"/>
              <a:gd name="T82" fmla="*/ 222 w 280"/>
              <a:gd name="T83" fmla="*/ 71 h 270"/>
              <a:gd name="T84" fmla="*/ 200 w 280"/>
              <a:gd name="T85" fmla="*/ 50 h 270"/>
              <a:gd name="T86" fmla="*/ 97 w 280"/>
              <a:gd name="T87" fmla="*/ 30 h 270"/>
              <a:gd name="T88" fmla="*/ 57 w 280"/>
              <a:gd name="T89" fmla="*/ 87 h 270"/>
              <a:gd name="T90" fmla="*/ 103 w 280"/>
              <a:gd name="T91" fmla="*/ 78 h 270"/>
              <a:gd name="T92" fmla="*/ 131 w 280"/>
              <a:gd name="T93" fmla="*/ 42 h 270"/>
              <a:gd name="T94" fmla="*/ 222 w 280"/>
              <a:gd name="T95" fmla="*/ 21 h 270"/>
              <a:gd name="T96" fmla="*/ 230 w 280"/>
              <a:gd name="T97" fmla="*/ 91 h 270"/>
              <a:gd name="T98" fmla="*/ 276 w 280"/>
              <a:gd name="T99" fmla="*/ 159 h 270"/>
              <a:gd name="T100" fmla="*/ 231 w 280"/>
              <a:gd name="T101" fmla="*/ 207 h 270"/>
              <a:gd name="T102" fmla="*/ 245 w 280"/>
              <a:gd name="T103" fmla="*/ 243 h 270"/>
              <a:gd name="T104" fmla="*/ 206 w 280"/>
              <a:gd name="T105" fmla="*/ 266 h 270"/>
              <a:gd name="T106" fmla="*/ 138 w 280"/>
              <a:gd name="T107" fmla="*/ 248 h 270"/>
              <a:gd name="T108" fmla="*/ 51 w 280"/>
              <a:gd name="T109" fmla="*/ 239 h 270"/>
              <a:gd name="T110" fmla="*/ 29 w 280"/>
              <a:gd name="T111" fmla="*/ 187 h 270"/>
              <a:gd name="T112" fmla="*/ 2 w 280"/>
              <a:gd name="T113" fmla="*/ 129 h 270"/>
              <a:gd name="T114" fmla="*/ 48 w 280"/>
              <a:gd name="T115" fmla="*/ 67 h 270"/>
              <a:gd name="T116" fmla="*/ 119 w 280"/>
              <a:gd name="T117" fmla="*/ 26 h 270"/>
              <a:gd name="T118" fmla="*/ 172 w 280"/>
              <a:gd name="T119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" h="270">
                <a:moveTo>
                  <a:pt x="116" y="209"/>
                </a:moveTo>
                <a:lnTo>
                  <a:pt x="115" y="209"/>
                </a:lnTo>
                <a:lnTo>
                  <a:pt x="114" y="211"/>
                </a:lnTo>
                <a:lnTo>
                  <a:pt x="114" y="212"/>
                </a:lnTo>
                <a:lnTo>
                  <a:pt x="126" y="226"/>
                </a:lnTo>
                <a:lnTo>
                  <a:pt x="138" y="237"/>
                </a:lnTo>
                <a:lnTo>
                  <a:pt x="139" y="238"/>
                </a:lnTo>
                <a:lnTo>
                  <a:pt x="142" y="237"/>
                </a:lnTo>
                <a:lnTo>
                  <a:pt x="153" y="226"/>
                </a:lnTo>
                <a:lnTo>
                  <a:pt x="165" y="212"/>
                </a:lnTo>
                <a:lnTo>
                  <a:pt x="166" y="211"/>
                </a:lnTo>
                <a:lnTo>
                  <a:pt x="165" y="210"/>
                </a:lnTo>
                <a:lnTo>
                  <a:pt x="163" y="209"/>
                </a:lnTo>
                <a:lnTo>
                  <a:pt x="116" y="209"/>
                </a:lnTo>
                <a:close/>
                <a:moveTo>
                  <a:pt x="79" y="203"/>
                </a:moveTo>
                <a:lnTo>
                  <a:pt x="77" y="203"/>
                </a:lnTo>
                <a:lnTo>
                  <a:pt x="75" y="205"/>
                </a:lnTo>
                <a:lnTo>
                  <a:pt x="73" y="210"/>
                </a:lnTo>
                <a:lnTo>
                  <a:pt x="69" y="212"/>
                </a:lnTo>
                <a:lnTo>
                  <a:pt x="64" y="215"/>
                </a:lnTo>
                <a:lnTo>
                  <a:pt x="59" y="217"/>
                </a:lnTo>
                <a:lnTo>
                  <a:pt x="57" y="219"/>
                </a:lnTo>
                <a:lnTo>
                  <a:pt x="57" y="220"/>
                </a:lnTo>
                <a:lnTo>
                  <a:pt x="61" y="237"/>
                </a:lnTo>
                <a:lnTo>
                  <a:pt x="70" y="248"/>
                </a:lnTo>
                <a:lnTo>
                  <a:pt x="82" y="256"/>
                </a:lnTo>
                <a:lnTo>
                  <a:pt x="97" y="258"/>
                </a:lnTo>
                <a:lnTo>
                  <a:pt x="114" y="254"/>
                </a:lnTo>
                <a:lnTo>
                  <a:pt x="131" y="244"/>
                </a:lnTo>
                <a:lnTo>
                  <a:pt x="133" y="243"/>
                </a:lnTo>
                <a:lnTo>
                  <a:pt x="133" y="242"/>
                </a:lnTo>
                <a:lnTo>
                  <a:pt x="131" y="240"/>
                </a:lnTo>
                <a:lnTo>
                  <a:pt x="119" y="228"/>
                </a:lnTo>
                <a:lnTo>
                  <a:pt x="106" y="211"/>
                </a:lnTo>
                <a:lnTo>
                  <a:pt x="103" y="209"/>
                </a:lnTo>
                <a:lnTo>
                  <a:pt x="101" y="207"/>
                </a:lnTo>
                <a:lnTo>
                  <a:pt x="98" y="207"/>
                </a:lnTo>
                <a:lnTo>
                  <a:pt x="88" y="206"/>
                </a:lnTo>
                <a:lnTo>
                  <a:pt x="79" y="203"/>
                </a:lnTo>
                <a:close/>
                <a:moveTo>
                  <a:pt x="220" y="198"/>
                </a:moveTo>
                <a:lnTo>
                  <a:pt x="202" y="203"/>
                </a:lnTo>
                <a:lnTo>
                  <a:pt x="181" y="207"/>
                </a:lnTo>
                <a:lnTo>
                  <a:pt x="179" y="207"/>
                </a:lnTo>
                <a:lnTo>
                  <a:pt x="176" y="209"/>
                </a:lnTo>
                <a:lnTo>
                  <a:pt x="174" y="211"/>
                </a:lnTo>
                <a:lnTo>
                  <a:pt x="161" y="228"/>
                </a:lnTo>
                <a:lnTo>
                  <a:pt x="148" y="240"/>
                </a:lnTo>
                <a:lnTo>
                  <a:pt x="147" y="242"/>
                </a:lnTo>
                <a:lnTo>
                  <a:pt x="147" y="243"/>
                </a:lnTo>
                <a:lnTo>
                  <a:pt x="148" y="244"/>
                </a:lnTo>
                <a:lnTo>
                  <a:pt x="163" y="253"/>
                </a:lnTo>
                <a:lnTo>
                  <a:pt x="177" y="257"/>
                </a:lnTo>
                <a:lnTo>
                  <a:pt x="191" y="257"/>
                </a:lnTo>
                <a:lnTo>
                  <a:pt x="202" y="253"/>
                </a:lnTo>
                <a:lnTo>
                  <a:pt x="203" y="252"/>
                </a:lnTo>
                <a:lnTo>
                  <a:pt x="204" y="251"/>
                </a:lnTo>
                <a:lnTo>
                  <a:pt x="203" y="249"/>
                </a:lnTo>
                <a:lnTo>
                  <a:pt x="198" y="239"/>
                </a:lnTo>
                <a:lnTo>
                  <a:pt x="198" y="228"/>
                </a:lnTo>
                <a:lnTo>
                  <a:pt x="202" y="219"/>
                </a:lnTo>
                <a:lnTo>
                  <a:pt x="209" y="211"/>
                </a:lnTo>
                <a:lnTo>
                  <a:pt x="221" y="207"/>
                </a:lnTo>
                <a:lnTo>
                  <a:pt x="222" y="206"/>
                </a:lnTo>
                <a:lnTo>
                  <a:pt x="223" y="205"/>
                </a:lnTo>
                <a:lnTo>
                  <a:pt x="222" y="201"/>
                </a:lnTo>
                <a:lnTo>
                  <a:pt x="222" y="200"/>
                </a:lnTo>
                <a:lnTo>
                  <a:pt x="221" y="198"/>
                </a:lnTo>
                <a:lnTo>
                  <a:pt x="220" y="198"/>
                </a:lnTo>
                <a:close/>
                <a:moveTo>
                  <a:pt x="69" y="155"/>
                </a:moveTo>
                <a:lnTo>
                  <a:pt x="68" y="155"/>
                </a:lnTo>
                <a:lnTo>
                  <a:pt x="68" y="156"/>
                </a:lnTo>
                <a:lnTo>
                  <a:pt x="64" y="166"/>
                </a:lnTo>
                <a:lnTo>
                  <a:pt x="64" y="168"/>
                </a:lnTo>
                <a:lnTo>
                  <a:pt x="65" y="170"/>
                </a:lnTo>
                <a:lnTo>
                  <a:pt x="73" y="177"/>
                </a:lnTo>
                <a:lnTo>
                  <a:pt x="78" y="186"/>
                </a:lnTo>
                <a:lnTo>
                  <a:pt x="79" y="196"/>
                </a:lnTo>
                <a:lnTo>
                  <a:pt x="79" y="197"/>
                </a:lnTo>
                <a:lnTo>
                  <a:pt x="80" y="198"/>
                </a:lnTo>
                <a:lnTo>
                  <a:pt x="93" y="201"/>
                </a:lnTo>
                <a:lnTo>
                  <a:pt x="94" y="200"/>
                </a:lnTo>
                <a:lnTo>
                  <a:pt x="96" y="198"/>
                </a:lnTo>
                <a:lnTo>
                  <a:pt x="96" y="196"/>
                </a:lnTo>
                <a:lnTo>
                  <a:pt x="71" y="156"/>
                </a:lnTo>
                <a:lnTo>
                  <a:pt x="70" y="155"/>
                </a:lnTo>
                <a:lnTo>
                  <a:pt x="69" y="155"/>
                </a:lnTo>
                <a:close/>
                <a:moveTo>
                  <a:pt x="209" y="155"/>
                </a:moveTo>
                <a:lnTo>
                  <a:pt x="208" y="155"/>
                </a:lnTo>
                <a:lnTo>
                  <a:pt x="207" y="156"/>
                </a:lnTo>
                <a:lnTo>
                  <a:pt x="184" y="196"/>
                </a:lnTo>
                <a:lnTo>
                  <a:pt x="184" y="198"/>
                </a:lnTo>
                <a:lnTo>
                  <a:pt x="185" y="200"/>
                </a:lnTo>
                <a:lnTo>
                  <a:pt x="186" y="201"/>
                </a:lnTo>
                <a:lnTo>
                  <a:pt x="204" y="197"/>
                </a:lnTo>
                <a:lnTo>
                  <a:pt x="220" y="192"/>
                </a:lnTo>
                <a:lnTo>
                  <a:pt x="221" y="191"/>
                </a:lnTo>
                <a:lnTo>
                  <a:pt x="221" y="189"/>
                </a:lnTo>
                <a:lnTo>
                  <a:pt x="218" y="173"/>
                </a:lnTo>
                <a:lnTo>
                  <a:pt x="212" y="156"/>
                </a:lnTo>
                <a:lnTo>
                  <a:pt x="211" y="155"/>
                </a:lnTo>
                <a:lnTo>
                  <a:pt x="209" y="155"/>
                </a:lnTo>
                <a:close/>
                <a:moveTo>
                  <a:pt x="230" y="100"/>
                </a:moveTo>
                <a:lnTo>
                  <a:pt x="229" y="101"/>
                </a:lnTo>
                <a:lnTo>
                  <a:pt x="227" y="103"/>
                </a:lnTo>
                <a:lnTo>
                  <a:pt x="222" y="120"/>
                </a:lnTo>
                <a:lnTo>
                  <a:pt x="214" y="140"/>
                </a:lnTo>
                <a:lnTo>
                  <a:pt x="214" y="143"/>
                </a:lnTo>
                <a:lnTo>
                  <a:pt x="214" y="148"/>
                </a:lnTo>
                <a:lnTo>
                  <a:pt x="222" y="168"/>
                </a:lnTo>
                <a:lnTo>
                  <a:pt x="227" y="186"/>
                </a:lnTo>
                <a:lnTo>
                  <a:pt x="229" y="187"/>
                </a:lnTo>
                <a:lnTo>
                  <a:pt x="230" y="187"/>
                </a:lnTo>
                <a:lnTo>
                  <a:pt x="231" y="187"/>
                </a:lnTo>
                <a:lnTo>
                  <a:pt x="248" y="177"/>
                </a:lnTo>
                <a:lnTo>
                  <a:pt x="259" y="164"/>
                </a:lnTo>
                <a:lnTo>
                  <a:pt x="266" y="151"/>
                </a:lnTo>
                <a:lnTo>
                  <a:pt x="266" y="137"/>
                </a:lnTo>
                <a:lnTo>
                  <a:pt x="259" y="124"/>
                </a:lnTo>
                <a:lnTo>
                  <a:pt x="249" y="111"/>
                </a:lnTo>
                <a:lnTo>
                  <a:pt x="231" y="101"/>
                </a:lnTo>
                <a:lnTo>
                  <a:pt x="230" y="100"/>
                </a:lnTo>
                <a:close/>
                <a:moveTo>
                  <a:pt x="50" y="100"/>
                </a:moveTo>
                <a:lnTo>
                  <a:pt x="48" y="100"/>
                </a:lnTo>
                <a:lnTo>
                  <a:pt x="31" y="111"/>
                </a:lnTo>
                <a:lnTo>
                  <a:pt x="19" y="124"/>
                </a:lnTo>
                <a:lnTo>
                  <a:pt x="14" y="137"/>
                </a:lnTo>
                <a:lnTo>
                  <a:pt x="14" y="151"/>
                </a:lnTo>
                <a:lnTo>
                  <a:pt x="19" y="164"/>
                </a:lnTo>
                <a:lnTo>
                  <a:pt x="31" y="177"/>
                </a:lnTo>
                <a:lnTo>
                  <a:pt x="33" y="177"/>
                </a:lnTo>
                <a:lnTo>
                  <a:pt x="34" y="175"/>
                </a:lnTo>
                <a:lnTo>
                  <a:pt x="38" y="171"/>
                </a:lnTo>
                <a:lnTo>
                  <a:pt x="43" y="169"/>
                </a:lnTo>
                <a:lnTo>
                  <a:pt x="48" y="168"/>
                </a:lnTo>
                <a:lnTo>
                  <a:pt x="55" y="168"/>
                </a:lnTo>
                <a:lnTo>
                  <a:pt x="56" y="166"/>
                </a:lnTo>
                <a:lnTo>
                  <a:pt x="57" y="165"/>
                </a:lnTo>
                <a:lnTo>
                  <a:pt x="61" y="156"/>
                </a:lnTo>
                <a:lnTo>
                  <a:pt x="64" y="148"/>
                </a:lnTo>
                <a:lnTo>
                  <a:pt x="65" y="143"/>
                </a:lnTo>
                <a:lnTo>
                  <a:pt x="64" y="140"/>
                </a:lnTo>
                <a:lnTo>
                  <a:pt x="57" y="120"/>
                </a:lnTo>
                <a:lnTo>
                  <a:pt x="52" y="103"/>
                </a:lnTo>
                <a:lnTo>
                  <a:pt x="51" y="101"/>
                </a:lnTo>
                <a:lnTo>
                  <a:pt x="50" y="100"/>
                </a:lnTo>
                <a:close/>
                <a:moveTo>
                  <a:pt x="139" y="94"/>
                </a:moveTo>
                <a:lnTo>
                  <a:pt x="154" y="96"/>
                </a:lnTo>
                <a:lnTo>
                  <a:pt x="167" y="105"/>
                </a:lnTo>
                <a:lnTo>
                  <a:pt x="175" y="118"/>
                </a:lnTo>
                <a:lnTo>
                  <a:pt x="179" y="133"/>
                </a:lnTo>
                <a:lnTo>
                  <a:pt x="175" y="148"/>
                </a:lnTo>
                <a:lnTo>
                  <a:pt x="167" y="160"/>
                </a:lnTo>
                <a:lnTo>
                  <a:pt x="154" y="169"/>
                </a:lnTo>
                <a:lnTo>
                  <a:pt x="139" y="171"/>
                </a:lnTo>
                <a:lnTo>
                  <a:pt x="124" y="169"/>
                </a:lnTo>
                <a:lnTo>
                  <a:pt x="111" y="160"/>
                </a:lnTo>
                <a:lnTo>
                  <a:pt x="102" y="148"/>
                </a:lnTo>
                <a:lnTo>
                  <a:pt x="100" y="133"/>
                </a:lnTo>
                <a:lnTo>
                  <a:pt x="102" y="118"/>
                </a:lnTo>
                <a:lnTo>
                  <a:pt x="111" y="105"/>
                </a:lnTo>
                <a:lnTo>
                  <a:pt x="124" y="96"/>
                </a:lnTo>
                <a:lnTo>
                  <a:pt x="139" y="94"/>
                </a:lnTo>
                <a:close/>
                <a:moveTo>
                  <a:pt x="186" y="87"/>
                </a:moveTo>
                <a:lnTo>
                  <a:pt x="185" y="87"/>
                </a:lnTo>
                <a:lnTo>
                  <a:pt x="184" y="88"/>
                </a:lnTo>
                <a:lnTo>
                  <a:pt x="184" y="91"/>
                </a:lnTo>
                <a:lnTo>
                  <a:pt x="207" y="132"/>
                </a:lnTo>
                <a:lnTo>
                  <a:pt x="208" y="133"/>
                </a:lnTo>
                <a:lnTo>
                  <a:pt x="209" y="133"/>
                </a:lnTo>
                <a:lnTo>
                  <a:pt x="211" y="132"/>
                </a:lnTo>
                <a:lnTo>
                  <a:pt x="212" y="131"/>
                </a:lnTo>
                <a:lnTo>
                  <a:pt x="217" y="114"/>
                </a:lnTo>
                <a:lnTo>
                  <a:pt x="221" y="99"/>
                </a:lnTo>
                <a:lnTo>
                  <a:pt x="221" y="97"/>
                </a:lnTo>
                <a:lnTo>
                  <a:pt x="220" y="95"/>
                </a:lnTo>
                <a:lnTo>
                  <a:pt x="204" y="91"/>
                </a:lnTo>
                <a:lnTo>
                  <a:pt x="186" y="87"/>
                </a:lnTo>
                <a:close/>
                <a:moveTo>
                  <a:pt x="93" y="87"/>
                </a:moveTo>
                <a:lnTo>
                  <a:pt x="75" y="91"/>
                </a:lnTo>
                <a:lnTo>
                  <a:pt x="60" y="96"/>
                </a:lnTo>
                <a:lnTo>
                  <a:pt x="59" y="96"/>
                </a:lnTo>
                <a:lnTo>
                  <a:pt x="57" y="99"/>
                </a:lnTo>
                <a:lnTo>
                  <a:pt x="61" y="114"/>
                </a:lnTo>
                <a:lnTo>
                  <a:pt x="68" y="132"/>
                </a:lnTo>
                <a:lnTo>
                  <a:pt x="68" y="132"/>
                </a:lnTo>
                <a:lnTo>
                  <a:pt x="69" y="133"/>
                </a:lnTo>
                <a:lnTo>
                  <a:pt x="70" y="133"/>
                </a:lnTo>
                <a:lnTo>
                  <a:pt x="71" y="132"/>
                </a:lnTo>
                <a:lnTo>
                  <a:pt x="96" y="91"/>
                </a:lnTo>
                <a:lnTo>
                  <a:pt x="96" y="88"/>
                </a:lnTo>
                <a:lnTo>
                  <a:pt x="94" y="87"/>
                </a:lnTo>
                <a:lnTo>
                  <a:pt x="93" y="87"/>
                </a:lnTo>
                <a:close/>
                <a:moveTo>
                  <a:pt x="139" y="83"/>
                </a:moveTo>
                <a:lnTo>
                  <a:pt x="111" y="85"/>
                </a:lnTo>
                <a:lnTo>
                  <a:pt x="108" y="86"/>
                </a:lnTo>
                <a:lnTo>
                  <a:pt x="105" y="87"/>
                </a:lnTo>
                <a:lnTo>
                  <a:pt x="102" y="90"/>
                </a:lnTo>
                <a:lnTo>
                  <a:pt x="87" y="114"/>
                </a:lnTo>
                <a:lnTo>
                  <a:pt x="74" y="138"/>
                </a:lnTo>
                <a:lnTo>
                  <a:pt x="73" y="143"/>
                </a:lnTo>
                <a:lnTo>
                  <a:pt x="74" y="148"/>
                </a:lnTo>
                <a:lnTo>
                  <a:pt x="87" y="174"/>
                </a:lnTo>
                <a:lnTo>
                  <a:pt x="102" y="198"/>
                </a:lnTo>
                <a:lnTo>
                  <a:pt x="105" y="201"/>
                </a:lnTo>
                <a:lnTo>
                  <a:pt x="108" y="202"/>
                </a:lnTo>
                <a:lnTo>
                  <a:pt x="111" y="202"/>
                </a:lnTo>
                <a:lnTo>
                  <a:pt x="139" y="203"/>
                </a:lnTo>
                <a:lnTo>
                  <a:pt x="168" y="202"/>
                </a:lnTo>
                <a:lnTo>
                  <a:pt x="171" y="202"/>
                </a:lnTo>
                <a:lnTo>
                  <a:pt x="174" y="201"/>
                </a:lnTo>
                <a:lnTo>
                  <a:pt x="176" y="198"/>
                </a:lnTo>
                <a:lnTo>
                  <a:pt x="191" y="174"/>
                </a:lnTo>
                <a:lnTo>
                  <a:pt x="204" y="148"/>
                </a:lnTo>
                <a:lnTo>
                  <a:pt x="206" y="143"/>
                </a:lnTo>
                <a:lnTo>
                  <a:pt x="204" y="138"/>
                </a:lnTo>
                <a:lnTo>
                  <a:pt x="191" y="114"/>
                </a:lnTo>
                <a:lnTo>
                  <a:pt x="176" y="90"/>
                </a:lnTo>
                <a:lnTo>
                  <a:pt x="174" y="87"/>
                </a:lnTo>
                <a:lnTo>
                  <a:pt x="171" y="86"/>
                </a:lnTo>
                <a:lnTo>
                  <a:pt x="168" y="85"/>
                </a:lnTo>
                <a:lnTo>
                  <a:pt x="139" y="83"/>
                </a:lnTo>
                <a:close/>
                <a:moveTo>
                  <a:pt x="139" y="50"/>
                </a:moveTo>
                <a:lnTo>
                  <a:pt x="138" y="50"/>
                </a:lnTo>
                <a:lnTo>
                  <a:pt x="126" y="62"/>
                </a:lnTo>
                <a:lnTo>
                  <a:pt x="114" y="74"/>
                </a:lnTo>
                <a:lnTo>
                  <a:pt x="114" y="77"/>
                </a:lnTo>
                <a:lnTo>
                  <a:pt x="115" y="78"/>
                </a:lnTo>
                <a:lnTo>
                  <a:pt x="116" y="78"/>
                </a:lnTo>
                <a:lnTo>
                  <a:pt x="163" y="80"/>
                </a:lnTo>
                <a:lnTo>
                  <a:pt x="165" y="78"/>
                </a:lnTo>
                <a:lnTo>
                  <a:pt x="166" y="77"/>
                </a:lnTo>
                <a:lnTo>
                  <a:pt x="165" y="74"/>
                </a:lnTo>
                <a:lnTo>
                  <a:pt x="153" y="62"/>
                </a:lnTo>
                <a:lnTo>
                  <a:pt x="142" y="50"/>
                </a:lnTo>
                <a:lnTo>
                  <a:pt x="139" y="50"/>
                </a:lnTo>
                <a:close/>
                <a:moveTo>
                  <a:pt x="170" y="32"/>
                </a:moveTo>
                <a:lnTo>
                  <a:pt x="160" y="36"/>
                </a:lnTo>
                <a:lnTo>
                  <a:pt x="148" y="42"/>
                </a:lnTo>
                <a:lnTo>
                  <a:pt x="147" y="44"/>
                </a:lnTo>
                <a:lnTo>
                  <a:pt x="147" y="46"/>
                </a:lnTo>
                <a:lnTo>
                  <a:pt x="148" y="48"/>
                </a:lnTo>
                <a:lnTo>
                  <a:pt x="161" y="60"/>
                </a:lnTo>
                <a:lnTo>
                  <a:pt x="174" y="76"/>
                </a:lnTo>
                <a:lnTo>
                  <a:pt x="176" y="78"/>
                </a:lnTo>
                <a:lnTo>
                  <a:pt x="179" y="80"/>
                </a:lnTo>
                <a:lnTo>
                  <a:pt x="181" y="81"/>
                </a:lnTo>
                <a:lnTo>
                  <a:pt x="202" y="83"/>
                </a:lnTo>
                <a:lnTo>
                  <a:pt x="218" y="88"/>
                </a:lnTo>
                <a:lnTo>
                  <a:pt x="221" y="88"/>
                </a:lnTo>
                <a:lnTo>
                  <a:pt x="222" y="87"/>
                </a:lnTo>
                <a:lnTo>
                  <a:pt x="222" y="86"/>
                </a:lnTo>
                <a:lnTo>
                  <a:pt x="222" y="71"/>
                </a:lnTo>
                <a:lnTo>
                  <a:pt x="220" y="58"/>
                </a:lnTo>
                <a:lnTo>
                  <a:pt x="216" y="46"/>
                </a:lnTo>
                <a:lnTo>
                  <a:pt x="214" y="46"/>
                </a:lnTo>
                <a:lnTo>
                  <a:pt x="213" y="45"/>
                </a:lnTo>
                <a:lnTo>
                  <a:pt x="212" y="46"/>
                </a:lnTo>
                <a:lnTo>
                  <a:pt x="200" y="50"/>
                </a:lnTo>
                <a:lnTo>
                  <a:pt x="189" y="49"/>
                </a:lnTo>
                <a:lnTo>
                  <a:pt x="180" y="44"/>
                </a:lnTo>
                <a:lnTo>
                  <a:pt x="174" y="34"/>
                </a:lnTo>
                <a:lnTo>
                  <a:pt x="172" y="32"/>
                </a:lnTo>
                <a:lnTo>
                  <a:pt x="170" y="32"/>
                </a:lnTo>
                <a:close/>
                <a:moveTo>
                  <a:pt x="97" y="30"/>
                </a:moveTo>
                <a:lnTo>
                  <a:pt x="83" y="31"/>
                </a:lnTo>
                <a:lnTo>
                  <a:pt x="70" y="39"/>
                </a:lnTo>
                <a:lnTo>
                  <a:pt x="62" y="50"/>
                </a:lnTo>
                <a:lnTo>
                  <a:pt x="57" y="65"/>
                </a:lnTo>
                <a:lnTo>
                  <a:pt x="56" y="86"/>
                </a:lnTo>
                <a:lnTo>
                  <a:pt x="57" y="87"/>
                </a:lnTo>
                <a:lnTo>
                  <a:pt x="59" y="88"/>
                </a:lnTo>
                <a:lnTo>
                  <a:pt x="60" y="88"/>
                </a:lnTo>
                <a:lnTo>
                  <a:pt x="78" y="83"/>
                </a:lnTo>
                <a:lnTo>
                  <a:pt x="98" y="81"/>
                </a:lnTo>
                <a:lnTo>
                  <a:pt x="101" y="80"/>
                </a:lnTo>
                <a:lnTo>
                  <a:pt x="103" y="78"/>
                </a:lnTo>
                <a:lnTo>
                  <a:pt x="106" y="76"/>
                </a:lnTo>
                <a:lnTo>
                  <a:pt x="119" y="60"/>
                </a:lnTo>
                <a:lnTo>
                  <a:pt x="131" y="48"/>
                </a:lnTo>
                <a:lnTo>
                  <a:pt x="133" y="46"/>
                </a:lnTo>
                <a:lnTo>
                  <a:pt x="133" y="44"/>
                </a:lnTo>
                <a:lnTo>
                  <a:pt x="131" y="42"/>
                </a:lnTo>
                <a:lnTo>
                  <a:pt x="114" y="34"/>
                </a:lnTo>
                <a:lnTo>
                  <a:pt x="97" y="30"/>
                </a:lnTo>
                <a:close/>
                <a:moveTo>
                  <a:pt x="197" y="0"/>
                </a:moveTo>
                <a:lnTo>
                  <a:pt x="209" y="3"/>
                </a:lnTo>
                <a:lnTo>
                  <a:pt x="217" y="11"/>
                </a:lnTo>
                <a:lnTo>
                  <a:pt x="222" y="21"/>
                </a:lnTo>
                <a:lnTo>
                  <a:pt x="221" y="32"/>
                </a:lnTo>
                <a:lnTo>
                  <a:pt x="222" y="35"/>
                </a:lnTo>
                <a:lnTo>
                  <a:pt x="229" y="49"/>
                </a:lnTo>
                <a:lnTo>
                  <a:pt x="231" y="67"/>
                </a:lnTo>
                <a:lnTo>
                  <a:pt x="230" y="90"/>
                </a:lnTo>
                <a:lnTo>
                  <a:pt x="230" y="91"/>
                </a:lnTo>
                <a:lnTo>
                  <a:pt x="231" y="92"/>
                </a:lnTo>
                <a:lnTo>
                  <a:pt x="253" y="104"/>
                </a:lnTo>
                <a:lnTo>
                  <a:pt x="267" y="115"/>
                </a:lnTo>
                <a:lnTo>
                  <a:pt x="276" y="129"/>
                </a:lnTo>
                <a:lnTo>
                  <a:pt x="280" y="143"/>
                </a:lnTo>
                <a:lnTo>
                  <a:pt x="276" y="159"/>
                </a:lnTo>
                <a:lnTo>
                  <a:pt x="267" y="171"/>
                </a:lnTo>
                <a:lnTo>
                  <a:pt x="252" y="184"/>
                </a:lnTo>
                <a:lnTo>
                  <a:pt x="231" y="194"/>
                </a:lnTo>
                <a:lnTo>
                  <a:pt x="230" y="196"/>
                </a:lnTo>
                <a:lnTo>
                  <a:pt x="230" y="197"/>
                </a:lnTo>
                <a:lnTo>
                  <a:pt x="231" y="207"/>
                </a:lnTo>
                <a:lnTo>
                  <a:pt x="231" y="209"/>
                </a:lnTo>
                <a:lnTo>
                  <a:pt x="232" y="209"/>
                </a:lnTo>
                <a:lnTo>
                  <a:pt x="240" y="215"/>
                </a:lnTo>
                <a:lnTo>
                  <a:pt x="246" y="223"/>
                </a:lnTo>
                <a:lnTo>
                  <a:pt x="248" y="233"/>
                </a:lnTo>
                <a:lnTo>
                  <a:pt x="245" y="243"/>
                </a:lnTo>
                <a:lnTo>
                  <a:pt x="239" y="252"/>
                </a:lnTo>
                <a:lnTo>
                  <a:pt x="230" y="257"/>
                </a:lnTo>
                <a:lnTo>
                  <a:pt x="220" y="257"/>
                </a:lnTo>
                <a:lnTo>
                  <a:pt x="218" y="258"/>
                </a:lnTo>
                <a:lnTo>
                  <a:pt x="217" y="258"/>
                </a:lnTo>
                <a:lnTo>
                  <a:pt x="206" y="266"/>
                </a:lnTo>
                <a:lnTo>
                  <a:pt x="193" y="270"/>
                </a:lnTo>
                <a:lnTo>
                  <a:pt x="177" y="267"/>
                </a:lnTo>
                <a:lnTo>
                  <a:pt x="160" y="261"/>
                </a:lnTo>
                <a:lnTo>
                  <a:pt x="142" y="248"/>
                </a:lnTo>
                <a:lnTo>
                  <a:pt x="139" y="248"/>
                </a:lnTo>
                <a:lnTo>
                  <a:pt x="138" y="248"/>
                </a:lnTo>
                <a:lnTo>
                  <a:pt x="119" y="262"/>
                </a:lnTo>
                <a:lnTo>
                  <a:pt x="100" y="269"/>
                </a:lnTo>
                <a:lnTo>
                  <a:pt x="83" y="269"/>
                </a:lnTo>
                <a:lnTo>
                  <a:pt x="69" y="265"/>
                </a:lnTo>
                <a:lnTo>
                  <a:pt x="59" y="254"/>
                </a:lnTo>
                <a:lnTo>
                  <a:pt x="51" y="239"/>
                </a:lnTo>
                <a:lnTo>
                  <a:pt x="48" y="219"/>
                </a:lnTo>
                <a:lnTo>
                  <a:pt x="47" y="217"/>
                </a:lnTo>
                <a:lnTo>
                  <a:pt x="46" y="216"/>
                </a:lnTo>
                <a:lnTo>
                  <a:pt x="36" y="210"/>
                </a:lnTo>
                <a:lnTo>
                  <a:pt x="29" y="200"/>
                </a:lnTo>
                <a:lnTo>
                  <a:pt x="29" y="187"/>
                </a:lnTo>
                <a:lnTo>
                  <a:pt x="29" y="186"/>
                </a:lnTo>
                <a:lnTo>
                  <a:pt x="28" y="184"/>
                </a:lnTo>
                <a:lnTo>
                  <a:pt x="13" y="173"/>
                </a:lnTo>
                <a:lnTo>
                  <a:pt x="4" y="159"/>
                </a:lnTo>
                <a:lnTo>
                  <a:pt x="0" y="145"/>
                </a:lnTo>
                <a:lnTo>
                  <a:pt x="2" y="129"/>
                </a:lnTo>
                <a:lnTo>
                  <a:pt x="11" y="115"/>
                </a:lnTo>
                <a:lnTo>
                  <a:pt x="27" y="104"/>
                </a:lnTo>
                <a:lnTo>
                  <a:pt x="48" y="92"/>
                </a:lnTo>
                <a:lnTo>
                  <a:pt x="50" y="91"/>
                </a:lnTo>
                <a:lnTo>
                  <a:pt x="50" y="90"/>
                </a:lnTo>
                <a:lnTo>
                  <a:pt x="48" y="67"/>
                </a:lnTo>
                <a:lnTo>
                  <a:pt x="51" y="48"/>
                </a:lnTo>
                <a:lnTo>
                  <a:pt x="59" y="32"/>
                </a:lnTo>
                <a:lnTo>
                  <a:pt x="70" y="23"/>
                </a:lnTo>
                <a:lnTo>
                  <a:pt x="84" y="18"/>
                </a:lnTo>
                <a:lnTo>
                  <a:pt x="100" y="19"/>
                </a:lnTo>
                <a:lnTo>
                  <a:pt x="119" y="26"/>
                </a:lnTo>
                <a:lnTo>
                  <a:pt x="138" y="39"/>
                </a:lnTo>
                <a:lnTo>
                  <a:pt x="139" y="40"/>
                </a:lnTo>
                <a:lnTo>
                  <a:pt x="142" y="39"/>
                </a:lnTo>
                <a:lnTo>
                  <a:pt x="156" y="28"/>
                </a:lnTo>
                <a:lnTo>
                  <a:pt x="171" y="22"/>
                </a:lnTo>
                <a:lnTo>
                  <a:pt x="172" y="21"/>
                </a:lnTo>
                <a:lnTo>
                  <a:pt x="172" y="19"/>
                </a:lnTo>
                <a:lnTo>
                  <a:pt x="177" y="9"/>
                </a:lnTo>
                <a:lnTo>
                  <a:pt x="186" y="3"/>
                </a:lnTo>
                <a:lnTo>
                  <a:pt x="19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345"/>
          <p:cNvSpPr>
            <a:spLocks noEditPoints="1"/>
          </p:cNvSpPr>
          <p:nvPr userDrawn="1"/>
        </p:nvSpPr>
        <p:spPr bwMode="auto">
          <a:xfrm rot="19951744">
            <a:off x="485337" y="1535222"/>
            <a:ext cx="2166226" cy="3066048"/>
          </a:xfrm>
          <a:custGeom>
            <a:avLst/>
            <a:gdLst>
              <a:gd name="T0" fmla="*/ 190 w 195"/>
              <a:gd name="T1" fmla="*/ 163 h 276"/>
              <a:gd name="T2" fmla="*/ 195 w 195"/>
              <a:gd name="T3" fmla="*/ 174 h 276"/>
              <a:gd name="T4" fmla="*/ 192 w 195"/>
              <a:gd name="T5" fmla="*/ 180 h 276"/>
              <a:gd name="T6" fmla="*/ 105 w 195"/>
              <a:gd name="T7" fmla="*/ 212 h 276"/>
              <a:gd name="T8" fmla="*/ 98 w 195"/>
              <a:gd name="T9" fmla="*/ 202 h 276"/>
              <a:gd name="T10" fmla="*/ 101 w 195"/>
              <a:gd name="T11" fmla="*/ 195 h 276"/>
              <a:gd name="T12" fmla="*/ 187 w 195"/>
              <a:gd name="T13" fmla="*/ 160 h 276"/>
              <a:gd name="T14" fmla="*/ 20 w 195"/>
              <a:gd name="T15" fmla="*/ 147 h 276"/>
              <a:gd name="T16" fmla="*/ 15 w 195"/>
              <a:gd name="T17" fmla="*/ 157 h 276"/>
              <a:gd name="T18" fmla="*/ 20 w 195"/>
              <a:gd name="T19" fmla="*/ 168 h 276"/>
              <a:gd name="T20" fmla="*/ 32 w 195"/>
              <a:gd name="T21" fmla="*/ 169 h 276"/>
              <a:gd name="T22" fmla="*/ 40 w 195"/>
              <a:gd name="T23" fmla="*/ 161 h 276"/>
              <a:gd name="T24" fmla="*/ 37 w 195"/>
              <a:gd name="T25" fmla="*/ 150 h 276"/>
              <a:gd name="T26" fmla="*/ 27 w 195"/>
              <a:gd name="T27" fmla="*/ 145 h 276"/>
              <a:gd name="T28" fmla="*/ 102 w 195"/>
              <a:gd name="T29" fmla="*/ 2 h 276"/>
              <a:gd name="T30" fmla="*/ 105 w 195"/>
              <a:gd name="T31" fmla="*/ 12 h 276"/>
              <a:gd name="T32" fmla="*/ 100 w 195"/>
              <a:gd name="T33" fmla="*/ 14 h 276"/>
              <a:gd name="T34" fmla="*/ 151 w 195"/>
              <a:gd name="T35" fmla="*/ 146 h 276"/>
              <a:gd name="T36" fmla="*/ 148 w 195"/>
              <a:gd name="T37" fmla="*/ 149 h 276"/>
              <a:gd name="T38" fmla="*/ 147 w 195"/>
              <a:gd name="T39" fmla="*/ 151 h 276"/>
              <a:gd name="T40" fmla="*/ 148 w 195"/>
              <a:gd name="T41" fmla="*/ 160 h 276"/>
              <a:gd name="T42" fmla="*/ 144 w 195"/>
              <a:gd name="T43" fmla="*/ 166 h 276"/>
              <a:gd name="T44" fmla="*/ 129 w 195"/>
              <a:gd name="T45" fmla="*/ 169 h 276"/>
              <a:gd name="T46" fmla="*/ 124 w 195"/>
              <a:gd name="T47" fmla="*/ 161 h 276"/>
              <a:gd name="T48" fmla="*/ 120 w 195"/>
              <a:gd name="T49" fmla="*/ 160 h 276"/>
              <a:gd name="T50" fmla="*/ 118 w 195"/>
              <a:gd name="T51" fmla="*/ 160 h 276"/>
              <a:gd name="T52" fmla="*/ 91 w 195"/>
              <a:gd name="T53" fmla="*/ 97 h 276"/>
              <a:gd name="T54" fmla="*/ 84 w 195"/>
              <a:gd name="T55" fmla="*/ 97 h 276"/>
              <a:gd name="T56" fmla="*/ 52 w 195"/>
              <a:gd name="T57" fmla="*/ 136 h 276"/>
              <a:gd name="T58" fmla="*/ 55 w 195"/>
              <a:gd name="T59" fmla="*/ 151 h 276"/>
              <a:gd name="T60" fmla="*/ 52 w 195"/>
              <a:gd name="T61" fmla="*/ 170 h 276"/>
              <a:gd name="T62" fmla="*/ 46 w 195"/>
              <a:gd name="T63" fmla="*/ 180 h 276"/>
              <a:gd name="T64" fmla="*/ 59 w 195"/>
              <a:gd name="T65" fmla="*/ 216 h 276"/>
              <a:gd name="T66" fmla="*/ 87 w 195"/>
              <a:gd name="T67" fmla="*/ 243 h 276"/>
              <a:gd name="T68" fmla="*/ 185 w 195"/>
              <a:gd name="T69" fmla="*/ 244 h 276"/>
              <a:gd name="T70" fmla="*/ 193 w 195"/>
              <a:gd name="T71" fmla="*/ 256 h 276"/>
              <a:gd name="T72" fmla="*/ 189 w 195"/>
              <a:gd name="T73" fmla="*/ 274 h 276"/>
              <a:gd name="T74" fmla="*/ 22 w 195"/>
              <a:gd name="T75" fmla="*/ 276 h 276"/>
              <a:gd name="T76" fmla="*/ 12 w 195"/>
              <a:gd name="T77" fmla="*/ 270 h 276"/>
              <a:gd name="T78" fmla="*/ 12 w 195"/>
              <a:gd name="T79" fmla="*/ 251 h 276"/>
              <a:gd name="T80" fmla="*/ 22 w 195"/>
              <a:gd name="T81" fmla="*/ 244 h 276"/>
              <a:gd name="T82" fmla="*/ 29 w 195"/>
              <a:gd name="T83" fmla="*/ 241 h 276"/>
              <a:gd name="T84" fmla="*/ 17 w 195"/>
              <a:gd name="T85" fmla="*/ 210 h 276"/>
              <a:gd name="T86" fmla="*/ 8 w 195"/>
              <a:gd name="T87" fmla="*/ 177 h 276"/>
              <a:gd name="T88" fmla="*/ 0 w 195"/>
              <a:gd name="T89" fmla="*/ 157 h 276"/>
              <a:gd name="T90" fmla="*/ 15 w 195"/>
              <a:gd name="T91" fmla="*/ 131 h 276"/>
              <a:gd name="T92" fmla="*/ 38 w 195"/>
              <a:gd name="T93" fmla="*/ 91 h 276"/>
              <a:gd name="T94" fmla="*/ 75 w 195"/>
              <a:gd name="T95" fmla="*/ 62 h 276"/>
              <a:gd name="T96" fmla="*/ 65 w 195"/>
              <a:gd name="T97" fmla="*/ 31 h 276"/>
              <a:gd name="T98" fmla="*/ 61 w 195"/>
              <a:gd name="T99" fmla="*/ 30 h 276"/>
              <a:gd name="T100" fmla="*/ 56 w 195"/>
              <a:gd name="T101" fmla="*/ 31 h 276"/>
              <a:gd name="T102" fmla="*/ 52 w 195"/>
              <a:gd name="T103" fmla="*/ 20 h 276"/>
              <a:gd name="T104" fmla="*/ 59 w 195"/>
              <a:gd name="T105" fmla="*/ 16 h 276"/>
              <a:gd name="T106" fmla="*/ 101 w 195"/>
              <a:gd name="T10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5" h="276">
                <a:moveTo>
                  <a:pt x="187" y="160"/>
                </a:moveTo>
                <a:lnTo>
                  <a:pt x="189" y="161"/>
                </a:lnTo>
                <a:lnTo>
                  <a:pt x="190" y="163"/>
                </a:lnTo>
                <a:lnTo>
                  <a:pt x="193" y="165"/>
                </a:lnTo>
                <a:lnTo>
                  <a:pt x="195" y="172"/>
                </a:lnTo>
                <a:lnTo>
                  <a:pt x="195" y="174"/>
                </a:lnTo>
                <a:lnTo>
                  <a:pt x="195" y="177"/>
                </a:lnTo>
                <a:lnTo>
                  <a:pt x="193" y="178"/>
                </a:lnTo>
                <a:lnTo>
                  <a:pt x="192" y="180"/>
                </a:lnTo>
                <a:lnTo>
                  <a:pt x="110" y="212"/>
                </a:lnTo>
                <a:lnTo>
                  <a:pt x="107" y="212"/>
                </a:lnTo>
                <a:lnTo>
                  <a:pt x="105" y="212"/>
                </a:lnTo>
                <a:lnTo>
                  <a:pt x="103" y="211"/>
                </a:lnTo>
                <a:lnTo>
                  <a:pt x="101" y="209"/>
                </a:lnTo>
                <a:lnTo>
                  <a:pt x="98" y="202"/>
                </a:lnTo>
                <a:lnTo>
                  <a:pt x="98" y="200"/>
                </a:lnTo>
                <a:lnTo>
                  <a:pt x="98" y="197"/>
                </a:lnTo>
                <a:lnTo>
                  <a:pt x="101" y="195"/>
                </a:lnTo>
                <a:lnTo>
                  <a:pt x="102" y="193"/>
                </a:lnTo>
                <a:lnTo>
                  <a:pt x="184" y="161"/>
                </a:lnTo>
                <a:lnTo>
                  <a:pt x="187" y="160"/>
                </a:lnTo>
                <a:close/>
                <a:moveTo>
                  <a:pt x="27" y="145"/>
                </a:moveTo>
                <a:lnTo>
                  <a:pt x="23" y="145"/>
                </a:lnTo>
                <a:lnTo>
                  <a:pt x="20" y="147"/>
                </a:lnTo>
                <a:lnTo>
                  <a:pt x="17" y="150"/>
                </a:lnTo>
                <a:lnTo>
                  <a:pt x="15" y="154"/>
                </a:lnTo>
                <a:lnTo>
                  <a:pt x="15" y="157"/>
                </a:lnTo>
                <a:lnTo>
                  <a:pt x="15" y="161"/>
                </a:lnTo>
                <a:lnTo>
                  <a:pt x="17" y="165"/>
                </a:lnTo>
                <a:lnTo>
                  <a:pt x="20" y="168"/>
                </a:lnTo>
                <a:lnTo>
                  <a:pt x="23" y="169"/>
                </a:lnTo>
                <a:lnTo>
                  <a:pt x="27" y="170"/>
                </a:lnTo>
                <a:lnTo>
                  <a:pt x="32" y="169"/>
                </a:lnTo>
                <a:lnTo>
                  <a:pt x="35" y="168"/>
                </a:lnTo>
                <a:lnTo>
                  <a:pt x="37" y="165"/>
                </a:lnTo>
                <a:lnTo>
                  <a:pt x="40" y="161"/>
                </a:lnTo>
                <a:lnTo>
                  <a:pt x="40" y="157"/>
                </a:lnTo>
                <a:lnTo>
                  <a:pt x="40" y="154"/>
                </a:lnTo>
                <a:lnTo>
                  <a:pt x="37" y="150"/>
                </a:lnTo>
                <a:lnTo>
                  <a:pt x="35" y="147"/>
                </a:lnTo>
                <a:lnTo>
                  <a:pt x="32" y="145"/>
                </a:lnTo>
                <a:lnTo>
                  <a:pt x="27" y="145"/>
                </a:lnTo>
                <a:close/>
                <a:moveTo>
                  <a:pt x="101" y="0"/>
                </a:moveTo>
                <a:lnTo>
                  <a:pt x="102" y="0"/>
                </a:lnTo>
                <a:lnTo>
                  <a:pt x="102" y="2"/>
                </a:lnTo>
                <a:lnTo>
                  <a:pt x="106" y="9"/>
                </a:lnTo>
                <a:lnTo>
                  <a:pt x="106" y="11"/>
                </a:lnTo>
                <a:lnTo>
                  <a:pt x="105" y="12"/>
                </a:lnTo>
                <a:lnTo>
                  <a:pt x="103" y="13"/>
                </a:lnTo>
                <a:lnTo>
                  <a:pt x="101" y="14"/>
                </a:lnTo>
                <a:lnTo>
                  <a:pt x="100" y="14"/>
                </a:lnTo>
                <a:lnTo>
                  <a:pt x="100" y="16"/>
                </a:lnTo>
                <a:lnTo>
                  <a:pt x="100" y="18"/>
                </a:lnTo>
                <a:lnTo>
                  <a:pt x="151" y="146"/>
                </a:lnTo>
                <a:lnTo>
                  <a:pt x="151" y="147"/>
                </a:lnTo>
                <a:lnTo>
                  <a:pt x="149" y="149"/>
                </a:lnTo>
                <a:lnTo>
                  <a:pt x="148" y="149"/>
                </a:lnTo>
                <a:lnTo>
                  <a:pt x="148" y="150"/>
                </a:lnTo>
                <a:lnTo>
                  <a:pt x="147" y="150"/>
                </a:lnTo>
                <a:lnTo>
                  <a:pt x="147" y="151"/>
                </a:lnTo>
                <a:lnTo>
                  <a:pt x="147" y="152"/>
                </a:lnTo>
                <a:lnTo>
                  <a:pt x="148" y="157"/>
                </a:lnTo>
                <a:lnTo>
                  <a:pt x="148" y="160"/>
                </a:lnTo>
                <a:lnTo>
                  <a:pt x="148" y="163"/>
                </a:lnTo>
                <a:lnTo>
                  <a:pt x="147" y="164"/>
                </a:lnTo>
                <a:lnTo>
                  <a:pt x="144" y="166"/>
                </a:lnTo>
                <a:lnTo>
                  <a:pt x="134" y="169"/>
                </a:lnTo>
                <a:lnTo>
                  <a:pt x="132" y="170"/>
                </a:lnTo>
                <a:lnTo>
                  <a:pt x="129" y="169"/>
                </a:lnTo>
                <a:lnTo>
                  <a:pt x="128" y="168"/>
                </a:lnTo>
                <a:lnTo>
                  <a:pt x="125" y="165"/>
                </a:lnTo>
                <a:lnTo>
                  <a:pt x="124" y="161"/>
                </a:lnTo>
                <a:lnTo>
                  <a:pt x="124" y="161"/>
                </a:lnTo>
                <a:lnTo>
                  <a:pt x="123" y="160"/>
                </a:lnTo>
                <a:lnTo>
                  <a:pt x="120" y="160"/>
                </a:lnTo>
                <a:lnTo>
                  <a:pt x="120" y="160"/>
                </a:lnTo>
                <a:lnTo>
                  <a:pt x="119" y="161"/>
                </a:lnTo>
                <a:lnTo>
                  <a:pt x="118" y="160"/>
                </a:lnTo>
                <a:lnTo>
                  <a:pt x="116" y="159"/>
                </a:lnTo>
                <a:lnTo>
                  <a:pt x="93" y="100"/>
                </a:lnTo>
                <a:lnTo>
                  <a:pt x="91" y="97"/>
                </a:lnTo>
                <a:lnTo>
                  <a:pt x="89" y="96"/>
                </a:lnTo>
                <a:lnTo>
                  <a:pt x="87" y="96"/>
                </a:lnTo>
                <a:lnTo>
                  <a:pt x="84" y="97"/>
                </a:lnTo>
                <a:lnTo>
                  <a:pt x="70" y="108"/>
                </a:lnTo>
                <a:lnTo>
                  <a:pt x="60" y="120"/>
                </a:lnTo>
                <a:lnTo>
                  <a:pt x="52" y="136"/>
                </a:lnTo>
                <a:lnTo>
                  <a:pt x="51" y="140"/>
                </a:lnTo>
                <a:lnTo>
                  <a:pt x="52" y="145"/>
                </a:lnTo>
                <a:lnTo>
                  <a:pt x="55" y="151"/>
                </a:lnTo>
                <a:lnTo>
                  <a:pt x="55" y="157"/>
                </a:lnTo>
                <a:lnTo>
                  <a:pt x="55" y="164"/>
                </a:lnTo>
                <a:lnTo>
                  <a:pt x="52" y="170"/>
                </a:lnTo>
                <a:lnTo>
                  <a:pt x="49" y="175"/>
                </a:lnTo>
                <a:lnTo>
                  <a:pt x="47" y="178"/>
                </a:lnTo>
                <a:lnTo>
                  <a:pt x="46" y="180"/>
                </a:lnTo>
                <a:lnTo>
                  <a:pt x="46" y="184"/>
                </a:lnTo>
                <a:lnTo>
                  <a:pt x="51" y="201"/>
                </a:lnTo>
                <a:lnTo>
                  <a:pt x="59" y="216"/>
                </a:lnTo>
                <a:lnTo>
                  <a:pt x="69" y="230"/>
                </a:lnTo>
                <a:lnTo>
                  <a:pt x="83" y="242"/>
                </a:lnTo>
                <a:lnTo>
                  <a:pt x="87" y="243"/>
                </a:lnTo>
                <a:lnTo>
                  <a:pt x="89" y="244"/>
                </a:lnTo>
                <a:lnTo>
                  <a:pt x="181" y="244"/>
                </a:lnTo>
                <a:lnTo>
                  <a:pt x="185" y="244"/>
                </a:lnTo>
                <a:lnTo>
                  <a:pt x="189" y="247"/>
                </a:lnTo>
                <a:lnTo>
                  <a:pt x="192" y="251"/>
                </a:lnTo>
                <a:lnTo>
                  <a:pt x="193" y="256"/>
                </a:lnTo>
                <a:lnTo>
                  <a:pt x="193" y="265"/>
                </a:lnTo>
                <a:lnTo>
                  <a:pt x="192" y="270"/>
                </a:lnTo>
                <a:lnTo>
                  <a:pt x="189" y="274"/>
                </a:lnTo>
                <a:lnTo>
                  <a:pt x="185" y="276"/>
                </a:lnTo>
                <a:lnTo>
                  <a:pt x="181" y="276"/>
                </a:lnTo>
                <a:lnTo>
                  <a:pt x="22" y="276"/>
                </a:lnTo>
                <a:lnTo>
                  <a:pt x="18" y="276"/>
                </a:lnTo>
                <a:lnTo>
                  <a:pt x="14" y="274"/>
                </a:lnTo>
                <a:lnTo>
                  <a:pt x="12" y="270"/>
                </a:lnTo>
                <a:lnTo>
                  <a:pt x="10" y="265"/>
                </a:lnTo>
                <a:lnTo>
                  <a:pt x="10" y="256"/>
                </a:lnTo>
                <a:lnTo>
                  <a:pt x="12" y="251"/>
                </a:lnTo>
                <a:lnTo>
                  <a:pt x="14" y="247"/>
                </a:lnTo>
                <a:lnTo>
                  <a:pt x="18" y="244"/>
                </a:lnTo>
                <a:lnTo>
                  <a:pt x="22" y="244"/>
                </a:lnTo>
                <a:lnTo>
                  <a:pt x="24" y="244"/>
                </a:lnTo>
                <a:lnTo>
                  <a:pt x="27" y="243"/>
                </a:lnTo>
                <a:lnTo>
                  <a:pt x="29" y="241"/>
                </a:lnTo>
                <a:lnTo>
                  <a:pt x="29" y="238"/>
                </a:lnTo>
                <a:lnTo>
                  <a:pt x="28" y="235"/>
                </a:lnTo>
                <a:lnTo>
                  <a:pt x="17" y="210"/>
                </a:lnTo>
                <a:lnTo>
                  <a:pt x="10" y="183"/>
                </a:lnTo>
                <a:lnTo>
                  <a:pt x="9" y="179"/>
                </a:lnTo>
                <a:lnTo>
                  <a:pt x="8" y="177"/>
                </a:lnTo>
                <a:lnTo>
                  <a:pt x="4" y="170"/>
                </a:lnTo>
                <a:lnTo>
                  <a:pt x="0" y="164"/>
                </a:lnTo>
                <a:lnTo>
                  <a:pt x="0" y="157"/>
                </a:lnTo>
                <a:lnTo>
                  <a:pt x="3" y="143"/>
                </a:lnTo>
                <a:lnTo>
                  <a:pt x="13" y="133"/>
                </a:lnTo>
                <a:lnTo>
                  <a:pt x="15" y="131"/>
                </a:lnTo>
                <a:lnTo>
                  <a:pt x="17" y="128"/>
                </a:lnTo>
                <a:lnTo>
                  <a:pt x="27" y="109"/>
                </a:lnTo>
                <a:lnTo>
                  <a:pt x="38" y="91"/>
                </a:lnTo>
                <a:lnTo>
                  <a:pt x="54" y="76"/>
                </a:lnTo>
                <a:lnTo>
                  <a:pt x="73" y="63"/>
                </a:lnTo>
                <a:lnTo>
                  <a:pt x="75" y="62"/>
                </a:lnTo>
                <a:lnTo>
                  <a:pt x="75" y="59"/>
                </a:lnTo>
                <a:lnTo>
                  <a:pt x="75" y="57"/>
                </a:lnTo>
                <a:lnTo>
                  <a:pt x="65" y="31"/>
                </a:lnTo>
                <a:lnTo>
                  <a:pt x="65" y="30"/>
                </a:lnTo>
                <a:lnTo>
                  <a:pt x="64" y="30"/>
                </a:lnTo>
                <a:lnTo>
                  <a:pt x="61" y="30"/>
                </a:lnTo>
                <a:lnTo>
                  <a:pt x="59" y="31"/>
                </a:lnTo>
                <a:lnTo>
                  <a:pt x="58" y="31"/>
                </a:lnTo>
                <a:lnTo>
                  <a:pt x="56" y="31"/>
                </a:lnTo>
                <a:lnTo>
                  <a:pt x="55" y="30"/>
                </a:lnTo>
                <a:lnTo>
                  <a:pt x="52" y="22"/>
                </a:lnTo>
                <a:lnTo>
                  <a:pt x="52" y="20"/>
                </a:lnTo>
                <a:lnTo>
                  <a:pt x="52" y="18"/>
                </a:lnTo>
                <a:lnTo>
                  <a:pt x="54" y="18"/>
                </a:lnTo>
                <a:lnTo>
                  <a:pt x="59" y="16"/>
                </a:lnTo>
                <a:lnTo>
                  <a:pt x="93" y="2"/>
                </a:lnTo>
                <a:lnTo>
                  <a:pt x="98" y="0"/>
                </a:lnTo>
                <a:lnTo>
                  <a:pt x="101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387"/>
          <p:cNvSpPr>
            <a:spLocks noEditPoints="1"/>
          </p:cNvSpPr>
          <p:nvPr userDrawn="1"/>
        </p:nvSpPr>
        <p:spPr bwMode="auto">
          <a:xfrm rot="1888595">
            <a:off x="2442159" y="392103"/>
            <a:ext cx="1572202" cy="2081915"/>
          </a:xfrm>
          <a:custGeom>
            <a:avLst/>
            <a:gdLst>
              <a:gd name="T0" fmla="*/ 68 w 219"/>
              <a:gd name="T1" fmla="*/ 188 h 290"/>
              <a:gd name="T2" fmla="*/ 108 w 219"/>
              <a:gd name="T3" fmla="*/ 177 h 290"/>
              <a:gd name="T4" fmla="*/ 114 w 219"/>
              <a:gd name="T5" fmla="*/ 174 h 290"/>
              <a:gd name="T6" fmla="*/ 168 w 219"/>
              <a:gd name="T7" fmla="*/ 174 h 290"/>
              <a:gd name="T8" fmla="*/ 52 w 219"/>
              <a:gd name="T9" fmla="*/ 172 h 290"/>
              <a:gd name="T10" fmla="*/ 100 w 219"/>
              <a:gd name="T11" fmla="*/ 170 h 290"/>
              <a:gd name="T12" fmla="*/ 52 w 219"/>
              <a:gd name="T13" fmla="*/ 117 h 290"/>
              <a:gd name="T14" fmla="*/ 44 w 219"/>
              <a:gd name="T15" fmla="*/ 168 h 290"/>
              <a:gd name="T16" fmla="*/ 53 w 219"/>
              <a:gd name="T17" fmla="*/ 118 h 290"/>
              <a:gd name="T18" fmla="*/ 89 w 219"/>
              <a:gd name="T19" fmla="*/ 138 h 290"/>
              <a:gd name="T20" fmla="*/ 137 w 219"/>
              <a:gd name="T21" fmla="*/ 145 h 290"/>
              <a:gd name="T22" fmla="*/ 150 w 219"/>
              <a:gd name="T23" fmla="*/ 141 h 290"/>
              <a:gd name="T24" fmla="*/ 175 w 219"/>
              <a:gd name="T25" fmla="*/ 169 h 290"/>
              <a:gd name="T26" fmla="*/ 172 w 219"/>
              <a:gd name="T27" fmla="*/ 114 h 290"/>
              <a:gd name="T28" fmla="*/ 31 w 219"/>
              <a:gd name="T29" fmla="*/ 152 h 290"/>
              <a:gd name="T30" fmla="*/ 43 w 219"/>
              <a:gd name="T31" fmla="*/ 112 h 290"/>
              <a:gd name="T32" fmla="*/ 115 w 219"/>
              <a:gd name="T33" fmla="*/ 109 h 290"/>
              <a:gd name="T34" fmla="*/ 164 w 219"/>
              <a:gd name="T35" fmla="*/ 112 h 290"/>
              <a:gd name="T36" fmla="*/ 73 w 219"/>
              <a:gd name="T37" fmla="*/ 83 h 290"/>
              <a:gd name="T38" fmla="*/ 83 w 219"/>
              <a:gd name="T39" fmla="*/ 131 h 290"/>
              <a:gd name="T40" fmla="*/ 77 w 219"/>
              <a:gd name="T41" fmla="*/ 82 h 290"/>
              <a:gd name="T42" fmla="*/ 175 w 219"/>
              <a:gd name="T43" fmla="*/ 108 h 290"/>
              <a:gd name="T44" fmla="*/ 196 w 219"/>
              <a:gd name="T45" fmla="*/ 90 h 290"/>
              <a:gd name="T46" fmla="*/ 82 w 219"/>
              <a:gd name="T47" fmla="*/ 77 h 290"/>
              <a:gd name="T48" fmla="*/ 129 w 219"/>
              <a:gd name="T49" fmla="*/ 85 h 290"/>
              <a:gd name="T50" fmla="*/ 174 w 219"/>
              <a:gd name="T51" fmla="*/ 51 h 290"/>
              <a:gd name="T52" fmla="*/ 156 w 219"/>
              <a:gd name="T53" fmla="*/ 96 h 290"/>
              <a:gd name="T54" fmla="*/ 178 w 219"/>
              <a:gd name="T55" fmla="*/ 77 h 290"/>
              <a:gd name="T56" fmla="*/ 43 w 219"/>
              <a:gd name="T57" fmla="*/ 51 h 290"/>
              <a:gd name="T58" fmla="*/ 49 w 219"/>
              <a:gd name="T59" fmla="*/ 104 h 290"/>
              <a:gd name="T60" fmla="*/ 184 w 219"/>
              <a:gd name="T61" fmla="*/ 41 h 290"/>
              <a:gd name="T62" fmla="*/ 202 w 219"/>
              <a:gd name="T63" fmla="*/ 89 h 290"/>
              <a:gd name="T64" fmla="*/ 112 w 219"/>
              <a:gd name="T65" fmla="*/ 205 h 290"/>
              <a:gd name="T66" fmla="*/ 41 w 219"/>
              <a:gd name="T67" fmla="*/ 183 h 290"/>
              <a:gd name="T68" fmla="*/ 137 w 219"/>
              <a:gd name="T69" fmla="*/ 209 h 290"/>
              <a:gd name="T70" fmla="*/ 201 w 219"/>
              <a:gd name="T71" fmla="*/ 64 h 290"/>
              <a:gd name="T72" fmla="*/ 118 w 219"/>
              <a:gd name="T73" fmla="*/ 49 h 290"/>
              <a:gd name="T74" fmla="*/ 138 w 219"/>
              <a:gd name="T75" fmla="*/ 76 h 290"/>
              <a:gd name="T76" fmla="*/ 92 w 219"/>
              <a:gd name="T77" fmla="*/ 23 h 290"/>
              <a:gd name="T78" fmla="*/ 75 w 219"/>
              <a:gd name="T79" fmla="*/ 71 h 290"/>
              <a:gd name="T80" fmla="*/ 95 w 219"/>
              <a:gd name="T81" fmla="*/ 23 h 290"/>
              <a:gd name="T82" fmla="*/ 110 w 219"/>
              <a:gd name="T83" fmla="*/ 43 h 290"/>
              <a:gd name="T84" fmla="*/ 151 w 219"/>
              <a:gd name="T85" fmla="*/ 32 h 290"/>
              <a:gd name="T86" fmla="*/ 219 w 219"/>
              <a:gd name="T87" fmla="*/ 12 h 290"/>
              <a:gd name="T88" fmla="*/ 195 w 219"/>
              <a:gd name="T89" fmla="*/ 30 h 290"/>
              <a:gd name="T90" fmla="*/ 219 w 219"/>
              <a:gd name="T91" fmla="*/ 101 h 290"/>
              <a:gd name="T92" fmla="*/ 118 w 219"/>
              <a:gd name="T93" fmla="*/ 219 h 290"/>
              <a:gd name="T94" fmla="*/ 126 w 219"/>
              <a:gd name="T95" fmla="*/ 243 h 290"/>
              <a:gd name="T96" fmla="*/ 118 w 219"/>
              <a:gd name="T97" fmla="*/ 266 h 290"/>
              <a:gd name="T98" fmla="*/ 183 w 219"/>
              <a:gd name="T99" fmla="*/ 290 h 290"/>
              <a:gd name="T100" fmla="*/ 77 w 219"/>
              <a:gd name="T101" fmla="*/ 269 h 290"/>
              <a:gd name="T102" fmla="*/ 95 w 219"/>
              <a:gd name="T103" fmla="*/ 251 h 290"/>
              <a:gd name="T104" fmla="*/ 103 w 219"/>
              <a:gd name="T105" fmla="*/ 220 h 290"/>
              <a:gd name="T106" fmla="*/ 30 w 219"/>
              <a:gd name="T107" fmla="*/ 193 h 290"/>
              <a:gd name="T108" fmla="*/ 20 w 219"/>
              <a:gd name="T109" fmla="*/ 219 h 290"/>
              <a:gd name="T110" fmla="*/ 13 w 219"/>
              <a:gd name="T111" fmla="*/ 188 h 290"/>
              <a:gd name="T112" fmla="*/ 37 w 219"/>
              <a:gd name="T113" fmla="*/ 173 h 290"/>
              <a:gd name="T114" fmla="*/ 62 w 219"/>
              <a:gd name="T115" fmla="*/ 27 h 290"/>
              <a:gd name="T116" fmla="*/ 177 w 219"/>
              <a:gd name="T117" fmla="*/ 39 h 290"/>
              <a:gd name="T118" fmla="*/ 192 w 219"/>
              <a:gd name="T119" fmla="*/ 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" h="290">
                <a:moveTo>
                  <a:pt x="106" y="175"/>
                </a:moveTo>
                <a:lnTo>
                  <a:pt x="104" y="175"/>
                </a:lnTo>
                <a:lnTo>
                  <a:pt x="87" y="183"/>
                </a:lnTo>
                <a:lnTo>
                  <a:pt x="68" y="187"/>
                </a:lnTo>
                <a:lnTo>
                  <a:pt x="68" y="187"/>
                </a:lnTo>
                <a:lnTo>
                  <a:pt x="67" y="188"/>
                </a:lnTo>
                <a:lnTo>
                  <a:pt x="68" y="188"/>
                </a:lnTo>
                <a:lnTo>
                  <a:pt x="90" y="196"/>
                </a:lnTo>
                <a:lnTo>
                  <a:pt x="113" y="198"/>
                </a:lnTo>
                <a:lnTo>
                  <a:pt x="114" y="198"/>
                </a:lnTo>
                <a:lnTo>
                  <a:pt x="115" y="196"/>
                </a:lnTo>
                <a:lnTo>
                  <a:pt x="115" y="195"/>
                </a:lnTo>
                <a:lnTo>
                  <a:pt x="113" y="186"/>
                </a:lnTo>
                <a:lnTo>
                  <a:pt x="108" y="177"/>
                </a:lnTo>
                <a:lnTo>
                  <a:pt x="108" y="177"/>
                </a:lnTo>
                <a:lnTo>
                  <a:pt x="106" y="175"/>
                </a:lnTo>
                <a:close/>
                <a:moveTo>
                  <a:pt x="142" y="150"/>
                </a:moveTo>
                <a:lnTo>
                  <a:pt x="141" y="150"/>
                </a:lnTo>
                <a:lnTo>
                  <a:pt x="115" y="170"/>
                </a:lnTo>
                <a:lnTo>
                  <a:pt x="114" y="172"/>
                </a:lnTo>
                <a:lnTo>
                  <a:pt x="114" y="174"/>
                </a:lnTo>
                <a:lnTo>
                  <a:pt x="123" y="195"/>
                </a:lnTo>
                <a:lnTo>
                  <a:pt x="124" y="197"/>
                </a:lnTo>
                <a:lnTo>
                  <a:pt x="126" y="197"/>
                </a:lnTo>
                <a:lnTo>
                  <a:pt x="147" y="189"/>
                </a:lnTo>
                <a:lnTo>
                  <a:pt x="168" y="177"/>
                </a:lnTo>
                <a:lnTo>
                  <a:pt x="168" y="175"/>
                </a:lnTo>
                <a:lnTo>
                  <a:pt x="168" y="174"/>
                </a:lnTo>
                <a:lnTo>
                  <a:pt x="168" y="173"/>
                </a:lnTo>
                <a:lnTo>
                  <a:pt x="145" y="150"/>
                </a:lnTo>
                <a:lnTo>
                  <a:pt x="143" y="150"/>
                </a:lnTo>
                <a:lnTo>
                  <a:pt x="142" y="150"/>
                </a:lnTo>
                <a:close/>
                <a:moveTo>
                  <a:pt x="81" y="143"/>
                </a:moveTo>
                <a:lnTo>
                  <a:pt x="80" y="143"/>
                </a:lnTo>
                <a:lnTo>
                  <a:pt x="52" y="172"/>
                </a:lnTo>
                <a:lnTo>
                  <a:pt x="52" y="174"/>
                </a:lnTo>
                <a:lnTo>
                  <a:pt x="52" y="175"/>
                </a:lnTo>
                <a:lnTo>
                  <a:pt x="53" y="177"/>
                </a:lnTo>
                <a:lnTo>
                  <a:pt x="64" y="179"/>
                </a:lnTo>
                <a:lnTo>
                  <a:pt x="77" y="179"/>
                </a:lnTo>
                <a:lnTo>
                  <a:pt x="90" y="175"/>
                </a:lnTo>
                <a:lnTo>
                  <a:pt x="100" y="170"/>
                </a:lnTo>
                <a:lnTo>
                  <a:pt x="101" y="169"/>
                </a:lnTo>
                <a:lnTo>
                  <a:pt x="103" y="168"/>
                </a:lnTo>
                <a:lnTo>
                  <a:pt x="101" y="166"/>
                </a:lnTo>
                <a:lnTo>
                  <a:pt x="85" y="143"/>
                </a:lnTo>
                <a:lnTo>
                  <a:pt x="83" y="143"/>
                </a:lnTo>
                <a:lnTo>
                  <a:pt x="81" y="143"/>
                </a:lnTo>
                <a:close/>
                <a:moveTo>
                  <a:pt x="52" y="117"/>
                </a:moveTo>
                <a:lnTo>
                  <a:pt x="50" y="118"/>
                </a:lnTo>
                <a:lnTo>
                  <a:pt x="49" y="119"/>
                </a:lnTo>
                <a:lnTo>
                  <a:pt x="44" y="129"/>
                </a:lnTo>
                <a:lnTo>
                  <a:pt x="40" y="142"/>
                </a:lnTo>
                <a:lnTo>
                  <a:pt x="40" y="155"/>
                </a:lnTo>
                <a:lnTo>
                  <a:pt x="43" y="166"/>
                </a:lnTo>
                <a:lnTo>
                  <a:pt x="44" y="168"/>
                </a:lnTo>
                <a:lnTo>
                  <a:pt x="45" y="168"/>
                </a:lnTo>
                <a:lnTo>
                  <a:pt x="48" y="168"/>
                </a:lnTo>
                <a:lnTo>
                  <a:pt x="76" y="140"/>
                </a:lnTo>
                <a:lnTo>
                  <a:pt x="76" y="138"/>
                </a:lnTo>
                <a:lnTo>
                  <a:pt x="76" y="136"/>
                </a:lnTo>
                <a:lnTo>
                  <a:pt x="76" y="135"/>
                </a:lnTo>
                <a:lnTo>
                  <a:pt x="53" y="118"/>
                </a:lnTo>
                <a:lnTo>
                  <a:pt x="52" y="117"/>
                </a:lnTo>
                <a:close/>
                <a:moveTo>
                  <a:pt x="110" y="115"/>
                </a:moveTo>
                <a:lnTo>
                  <a:pt x="109" y="115"/>
                </a:lnTo>
                <a:lnTo>
                  <a:pt x="108" y="117"/>
                </a:lnTo>
                <a:lnTo>
                  <a:pt x="89" y="135"/>
                </a:lnTo>
                <a:lnTo>
                  <a:pt x="89" y="136"/>
                </a:lnTo>
                <a:lnTo>
                  <a:pt x="89" y="138"/>
                </a:lnTo>
                <a:lnTo>
                  <a:pt x="89" y="140"/>
                </a:lnTo>
                <a:lnTo>
                  <a:pt x="108" y="164"/>
                </a:lnTo>
                <a:lnTo>
                  <a:pt x="109" y="164"/>
                </a:lnTo>
                <a:lnTo>
                  <a:pt x="110" y="165"/>
                </a:lnTo>
                <a:lnTo>
                  <a:pt x="112" y="164"/>
                </a:lnTo>
                <a:lnTo>
                  <a:pt x="136" y="146"/>
                </a:lnTo>
                <a:lnTo>
                  <a:pt x="137" y="145"/>
                </a:lnTo>
                <a:lnTo>
                  <a:pt x="137" y="142"/>
                </a:lnTo>
                <a:lnTo>
                  <a:pt x="136" y="141"/>
                </a:lnTo>
                <a:lnTo>
                  <a:pt x="112" y="117"/>
                </a:lnTo>
                <a:lnTo>
                  <a:pt x="110" y="115"/>
                </a:lnTo>
                <a:close/>
                <a:moveTo>
                  <a:pt x="172" y="114"/>
                </a:moveTo>
                <a:lnTo>
                  <a:pt x="169" y="115"/>
                </a:lnTo>
                <a:lnTo>
                  <a:pt x="150" y="141"/>
                </a:lnTo>
                <a:lnTo>
                  <a:pt x="149" y="142"/>
                </a:lnTo>
                <a:lnTo>
                  <a:pt x="149" y="145"/>
                </a:lnTo>
                <a:lnTo>
                  <a:pt x="150" y="146"/>
                </a:lnTo>
                <a:lnTo>
                  <a:pt x="172" y="168"/>
                </a:lnTo>
                <a:lnTo>
                  <a:pt x="173" y="169"/>
                </a:lnTo>
                <a:lnTo>
                  <a:pt x="174" y="169"/>
                </a:lnTo>
                <a:lnTo>
                  <a:pt x="175" y="169"/>
                </a:lnTo>
                <a:lnTo>
                  <a:pt x="177" y="168"/>
                </a:lnTo>
                <a:lnTo>
                  <a:pt x="189" y="149"/>
                </a:lnTo>
                <a:lnTo>
                  <a:pt x="196" y="127"/>
                </a:lnTo>
                <a:lnTo>
                  <a:pt x="196" y="124"/>
                </a:lnTo>
                <a:lnTo>
                  <a:pt x="195" y="123"/>
                </a:lnTo>
                <a:lnTo>
                  <a:pt x="173" y="114"/>
                </a:lnTo>
                <a:lnTo>
                  <a:pt x="172" y="114"/>
                </a:lnTo>
                <a:close/>
                <a:moveTo>
                  <a:pt x="25" y="104"/>
                </a:moveTo>
                <a:lnTo>
                  <a:pt x="23" y="104"/>
                </a:lnTo>
                <a:lnTo>
                  <a:pt x="21" y="105"/>
                </a:lnTo>
                <a:lnTo>
                  <a:pt x="21" y="106"/>
                </a:lnTo>
                <a:lnTo>
                  <a:pt x="23" y="129"/>
                </a:lnTo>
                <a:lnTo>
                  <a:pt x="31" y="151"/>
                </a:lnTo>
                <a:lnTo>
                  <a:pt x="31" y="152"/>
                </a:lnTo>
                <a:lnTo>
                  <a:pt x="32" y="151"/>
                </a:lnTo>
                <a:lnTo>
                  <a:pt x="32" y="151"/>
                </a:lnTo>
                <a:lnTo>
                  <a:pt x="36" y="132"/>
                </a:lnTo>
                <a:lnTo>
                  <a:pt x="44" y="115"/>
                </a:lnTo>
                <a:lnTo>
                  <a:pt x="44" y="113"/>
                </a:lnTo>
                <a:lnTo>
                  <a:pt x="43" y="112"/>
                </a:lnTo>
                <a:lnTo>
                  <a:pt x="43" y="112"/>
                </a:lnTo>
                <a:lnTo>
                  <a:pt x="34" y="106"/>
                </a:lnTo>
                <a:lnTo>
                  <a:pt x="25" y="104"/>
                </a:lnTo>
                <a:close/>
                <a:moveTo>
                  <a:pt x="137" y="89"/>
                </a:moveTo>
                <a:lnTo>
                  <a:pt x="136" y="89"/>
                </a:lnTo>
                <a:lnTo>
                  <a:pt x="135" y="90"/>
                </a:lnTo>
                <a:lnTo>
                  <a:pt x="117" y="108"/>
                </a:lnTo>
                <a:lnTo>
                  <a:pt x="115" y="109"/>
                </a:lnTo>
                <a:lnTo>
                  <a:pt x="115" y="110"/>
                </a:lnTo>
                <a:lnTo>
                  <a:pt x="117" y="112"/>
                </a:lnTo>
                <a:lnTo>
                  <a:pt x="141" y="137"/>
                </a:lnTo>
                <a:lnTo>
                  <a:pt x="142" y="137"/>
                </a:lnTo>
                <a:lnTo>
                  <a:pt x="145" y="137"/>
                </a:lnTo>
                <a:lnTo>
                  <a:pt x="164" y="113"/>
                </a:lnTo>
                <a:lnTo>
                  <a:pt x="164" y="112"/>
                </a:lnTo>
                <a:lnTo>
                  <a:pt x="164" y="109"/>
                </a:lnTo>
                <a:lnTo>
                  <a:pt x="163" y="109"/>
                </a:lnTo>
                <a:lnTo>
                  <a:pt x="138" y="90"/>
                </a:lnTo>
                <a:lnTo>
                  <a:pt x="137" y="89"/>
                </a:lnTo>
                <a:close/>
                <a:moveTo>
                  <a:pt x="77" y="82"/>
                </a:moveTo>
                <a:lnTo>
                  <a:pt x="75" y="82"/>
                </a:lnTo>
                <a:lnTo>
                  <a:pt x="73" y="83"/>
                </a:lnTo>
                <a:lnTo>
                  <a:pt x="55" y="108"/>
                </a:lnTo>
                <a:lnTo>
                  <a:pt x="54" y="109"/>
                </a:lnTo>
                <a:lnTo>
                  <a:pt x="55" y="110"/>
                </a:lnTo>
                <a:lnTo>
                  <a:pt x="55" y="112"/>
                </a:lnTo>
                <a:lnTo>
                  <a:pt x="80" y="131"/>
                </a:lnTo>
                <a:lnTo>
                  <a:pt x="81" y="131"/>
                </a:lnTo>
                <a:lnTo>
                  <a:pt x="83" y="131"/>
                </a:lnTo>
                <a:lnTo>
                  <a:pt x="85" y="131"/>
                </a:lnTo>
                <a:lnTo>
                  <a:pt x="103" y="112"/>
                </a:lnTo>
                <a:lnTo>
                  <a:pt x="104" y="110"/>
                </a:lnTo>
                <a:lnTo>
                  <a:pt x="104" y="109"/>
                </a:lnTo>
                <a:lnTo>
                  <a:pt x="103" y="108"/>
                </a:lnTo>
                <a:lnTo>
                  <a:pt x="78" y="83"/>
                </a:lnTo>
                <a:lnTo>
                  <a:pt x="77" y="82"/>
                </a:lnTo>
                <a:close/>
                <a:moveTo>
                  <a:pt x="187" y="68"/>
                </a:moveTo>
                <a:lnTo>
                  <a:pt x="186" y="68"/>
                </a:lnTo>
                <a:lnTo>
                  <a:pt x="186" y="69"/>
                </a:lnTo>
                <a:lnTo>
                  <a:pt x="183" y="87"/>
                </a:lnTo>
                <a:lnTo>
                  <a:pt x="175" y="105"/>
                </a:lnTo>
                <a:lnTo>
                  <a:pt x="175" y="106"/>
                </a:lnTo>
                <a:lnTo>
                  <a:pt x="175" y="108"/>
                </a:lnTo>
                <a:lnTo>
                  <a:pt x="177" y="109"/>
                </a:lnTo>
                <a:lnTo>
                  <a:pt x="186" y="113"/>
                </a:lnTo>
                <a:lnTo>
                  <a:pt x="195" y="117"/>
                </a:lnTo>
                <a:lnTo>
                  <a:pt x="196" y="117"/>
                </a:lnTo>
                <a:lnTo>
                  <a:pt x="197" y="115"/>
                </a:lnTo>
                <a:lnTo>
                  <a:pt x="197" y="114"/>
                </a:lnTo>
                <a:lnTo>
                  <a:pt x="196" y="90"/>
                </a:lnTo>
                <a:lnTo>
                  <a:pt x="187" y="68"/>
                </a:lnTo>
                <a:lnTo>
                  <a:pt x="187" y="68"/>
                </a:lnTo>
                <a:close/>
                <a:moveTo>
                  <a:pt x="108" y="55"/>
                </a:moveTo>
                <a:lnTo>
                  <a:pt x="106" y="55"/>
                </a:lnTo>
                <a:lnTo>
                  <a:pt x="82" y="74"/>
                </a:lnTo>
                <a:lnTo>
                  <a:pt x="82" y="76"/>
                </a:lnTo>
                <a:lnTo>
                  <a:pt x="82" y="77"/>
                </a:lnTo>
                <a:lnTo>
                  <a:pt x="82" y="77"/>
                </a:lnTo>
                <a:lnTo>
                  <a:pt x="82" y="78"/>
                </a:lnTo>
                <a:lnTo>
                  <a:pt x="108" y="103"/>
                </a:lnTo>
                <a:lnTo>
                  <a:pt x="109" y="104"/>
                </a:lnTo>
                <a:lnTo>
                  <a:pt x="110" y="104"/>
                </a:lnTo>
                <a:lnTo>
                  <a:pt x="112" y="103"/>
                </a:lnTo>
                <a:lnTo>
                  <a:pt x="129" y="85"/>
                </a:lnTo>
                <a:lnTo>
                  <a:pt x="131" y="83"/>
                </a:lnTo>
                <a:lnTo>
                  <a:pt x="131" y="82"/>
                </a:lnTo>
                <a:lnTo>
                  <a:pt x="129" y="81"/>
                </a:lnTo>
                <a:lnTo>
                  <a:pt x="110" y="57"/>
                </a:lnTo>
                <a:lnTo>
                  <a:pt x="109" y="55"/>
                </a:lnTo>
                <a:lnTo>
                  <a:pt x="108" y="55"/>
                </a:lnTo>
                <a:close/>
                <a:moveTo>
                  <a:pt x="174" y="51"/>
                </a:moveTo>
                <a:lnTo>
                  <a:pt x="173" y="51"/>
                </a:lnTo>
                <a:lnTo>
                  <a:pt x="172" y="53"/>
                </a:lnTo>
                <a:lnTo>
                  <a:pt x="143" y="81"/>
                </a:lnTo>
                <a:lnTo>
                  <a:pt x="142" y="83"/>
                </a:lnTo>
                <a:lnTo>
                  <a:pt x="145" y="86"/>
                </a:lnTo>
                <a:lnTo>
                  <a:pt x="150" y="91"/>
                </a:lnTo>
                <a:lnTo>
                  <a:pt x="156" y="96"/>
                </a:lnTo>
                <a:lnTo>
                  <a:pt x="161" y="100"/>
                </a:lnTo>
                <a:lnTo>
                  <a:pt x="165" y="103"/>
                </a:lnTo>
                <a:lnTo>
                  <a:pt x="166" y="103"/>
                </a:lnTo>
                <a:lnTo>
                  <a:pt x="169" y="103"/>
                </a:lnTo>
                <a:lnTo>
                  <a:pt x="170" y="101"/>
                </a:lnTo>
                <a:lnTo>
                  <a:pt x="174" y="90"/>
                </a:lnTo>
                <a:lnTo>
                  <a:pt x="178" y="77"/>
                </a:lnTo>
                <a:lnTo>
                  <a:pt x="179" y="64"/>
                </a:lnTo>
                <a:lnTo>
                  <a:pt x="177" y="53"/>
                </a:lnTo>
                <a:lnTo>
                  <a:pt x="175" y="53"/>
                </a:lnTo>
                <a:lnTo>
                  <a:pt x="174" y="51"/>
                </a:lnTo>
                <a:close/>
                <a:moveTo>
                  <a:pt x="45" y="51"/>
                </a:moveTo>
                <a:lnTo>
                  <a:pt x="44" y="51"/>
                </a:lnTo>
                <a:lnTo>
                  <a:pt x="43" y="51"/>
                </a:lnTo>
                <a:lnTo>
                  <a:pt x="30" y="72"/>
                </a:lnTo>
                <a:lnTo>
                  <a:pt x="22" y="94"/>
                </a:lnTo>
                <a:lnTo>
                  <a:pt x="22" y="95"/>
                </a:lnTo>
                <a:lnTo>
                  <a:pt x="25" y="96"/>
                </a:lnTo>
                <a:lnTo>
                  <a:pt x="45" y="105"/>
                </a:lnTo>
                <a:lnTo>
                  <a:pt x="48" y="105"/>
                </a:lnTo>
                <a:lnTo>
                  <a:pt x="49" y="104"/>
                </a:lnTo>
                <a:lnTo>
                  <a:pt x="69" y="78"/>
                </a:lnTo>
                <a:lnTo>
                  <a:pt x="69" y="77"/>
                </a:lnTo>
                <a:lnTo>
                  <a:pt x="69" y="76"/>
                </a:lnTo>
                <a:lnTo>
                  <a:pt x="69" y="74"/>
                </a:lnTo>
                <a:lnTo>
                  <a:pt x="46" y="51"/>
                </a:lnTo>
                <a:lnTo>
                  <a:pt x="45" y="51"/>
                </a:lnTo>
                <a:close/>
                <a:moveTo>
                  <a:pt x="184" y="41"/>
                </a:moveTo>
                <a:lnTo>
                  <a:pt x="183" y="41"/>
                </a:lnTo>
                <a:lnTo>
                  <a:pt x="182" y="43"/>
                </a:lnTo>
                <a:lnTo>
                  <a:pt x="181" y="43"/>
                </a:lnTo>
                <a:lnTo>
                  <a:pt x="181" y="45"/>
                </a:lnTo>
                <a:lnTo>
                  <a:pt x="181" y="48"/>
                </a:lnTo>
                <a:lnTo>
                  <a:pt x="195" y="67"/>
                </a:lnTo>
                <a:lnTo>
                  <a:pt x="202" y="89"/>
                </a:lnTo>
                <a:lnTo>
                  <a:pt x="205" y="112"/>
                </a:lnTo>
                <a:lnTo>
                  <a:pt x="201" y="135"/>
                </a:lnTo>
                <a:lnTo>
                  <a:pt x="192" y="158"/>
                </a:lnTo>
                <a:lnTo>
                  <a:pt x="177" y="177"/>
                </a:lnTo>
                <a:lnTo>
                  <a:pt x="158" y="192"/>
                </a:lnTo>
                <a:lnTo>
                  <a:pt x="136" y="201"/>
                </a:lnTo>
                <a:lnTo>
                  <a:pt x="112" y="205"/>
                </a:lnTo>
                <a:lnTo>
                  <a:pt x="89" y="203"/>
                </a:lnTo>
                <a:lnTo>
                  <a:pt x="67" y="195"/>
                </a:lnTo>
                <a:lnTo>
                  <a:pt x="46" y="182"/>
                </a:lnTo>
                <a:lnTo>
                  <a:pt x="44" y="181"/>
                </a:lnTo>
                <a:lnTo>
                  <a:pt x="43" y="182"/>
                </a:lnTo>
                <a:lnTo>
                  <a:pt x="41" y="183"/>
                </a:lnTo>
                <a:lnTo>
                  <a:pt x="41" y="183"/>
                </a:lnTo>
                <a:lnTo>
                  <a:pt x="40" y="184"/>
                </a:lnTo>
                <a:lnTo>
                  <a:pt x="41" y="186"/>
                </a:lnTo>
                <a:lnTo>
                  <a:pt x="41" y="187"/>
                </a:lnTo>
                <a:lnTo>
                  <a:pt x="63" y="201"/>
                </a:lnTo>
                <a:lnTo>
                  <a:pt x="87" y="210"/>
                </a:lnTo>
                <a:lnTo>
                  <a:pt x="113" y="212"/>
                </a:lnTo>
                <a:lnTo>
                  <a:pt x="137" y="209"/>
                </a:lnTo>
                <a:lnTo>
                  <a:pt x="160" y="198"/>
                </a:lnTo>
                <a:lnTo>
                  <a:pt x="182" y="182"/>
                </a:lnTo>
                <a:lnTo>
                  <a:pt x="198" y="161"/>
                </a:lnTo>
                <a:lnTo>
                  <a:pt x="207" y="138"/>
                </a:lnTo>
                <a:lnTo>
                  <a:pt x="211" y="113"/>
                </a:lnTo>
                <a:lnTo>
                  <a:pt x="209" y="89"/>
                </a:lnTo>
                <a:lnTo>
                  <a:pt x="201" y="64"/>
                </a:lnTo>
                <a:lnTo>
                  <a:pt x="186" y="43"/>
                </a:lnTo>
                <a:lnTo>
                  <a:pt x="186" y="41"/>
                </a:lnTo>
                <a:lnTo>
                  <a:pt x="184" y="41"/>
                </a:lnTo>
                <a:close/>
                <a:moveTo>
                  <a:pt x="155" y="40"/>
                </a:moveTo>
                <a:lnTo>
                  <a:pt x="142" y="41"/>
                </a:lnTo>
                <a:lnTo>
                  <a:pt x="129" y="45"/>
                </a:lnTo>
                <a:lnTo>
                  <a:pt x="118" y="49"/>
                </a:lnTo>
                <a:lnTo>
                  <a:pt x="117" y="50"/>
                </a:lnTo>
                <a:lnTo>
                  <a:pt x="117" y="53"/>
                </a:lnTo>
                <a:lnTo>
                  <a:pt x="117" y="54"/>
                </a:lnTo>
                <a:lnTo>
                  <a:pt x="135" y="76"/>
                </a:lnTo>
                <a:lnTo>
                  <a:pt x="136" y="77"/>
                </a:lnTo>
                <a:lnTo>
                  <a:pt x="137" y="77"/>
                </a:lnTo>
                <a:lnTo>
                  <a:pt x="138" y="76"/>
                </a:lnTo>
                <a:lnTo>
                  <a:pt x="166" y="48"/>
                </a:lnTo>
                <a:lnTo>
                  <a:pt x="168" y="46"/>
                </a:lnTo>
                <a:lnTo>
                  <a:pt x="168" y="45"/>
                </a:lnTo>
                <a:lnTo>
                  <a:pt x="166" y="44"/>
                </a:lnTo>
                <a:lnTo>
                  <a:pt x="166" y="43"/>
                </a:lnTo>
                <a:lnTo>
                  <a:pt x="155" y="40"/>
                </a:lnTo>
                <a:close/>
                <a:moveTo>
                  <a:pt x="92" y="23"/>
                </a:moveTo>
                <a:lnTo>
                  <a:pt x="71" y="30"/>
                </a:lnTo>
                <a:lnTo>
                  <a:pt x="52" y="43"/>
                </a:lnTo>
                <a:lnTo>
                  <a:pt x="50" y="44"/>
                </a:lnTo>
                <a:lnTo>
                  <a:pt x="50" y="46"/>
                </a:lnTo>
                <a:lnTo>
                  <a:pt x="52" y="48"/>
                </a:lnTo>
                <a:lnTo>
                  <a:pt x="73" y="69"/>
                </a:lnTo>
                <a:lnTo>
                  <a:pt x="75" y="71"/>
                </a:lnTo>
                <a:lnTo>
                  <a:pt x="77" y="71"/>
                </a:lnTo>
                <a:lnTo>
                  <a:pt x="78" y="69"/>
                </a:lnTo>
                <a:lnTo>
                  <a:pt x="104" y="50"/>
                </a:lnTo>
                <a:lnTo>
                  <a:pt x="105" y="48"/>
                </a:lnTo>
                <a:lnTo>
                  <a:pt x="105" y="46"/>
                </a:lnTo>
                <a:lnTo>
                  <a:pt x="96" y="25"/>
                </a:lnTo>
                <a:lnTo>
                  <a:pt x="95" y="23"/>
                </a:lnTo>
                <a:lnTo>
                  <a:pt x="92" y="23"/>
                </a:lnTo>
                <a:close/>
                <a:moveTo>
                  <a:pt x="105" y="22"/>
                </a:moveTo>
                <a:lnTo>
                  <a:pt x="104" y="22"/>
                </a:lnTo>
                <a:lnTo>
                  <a:pt x="103" y="23"/>
                </a:lnTo>
                <a:lnTo>
                  <a:pt x="103" y="25"/>
                </a:lnTo>
                <a:lnTo>
                  <a:pt x="106" y="34"/>
                </a:lnTo>
                <a:lnTo>
                  <a:pt x="110" y="43"/>
                </a:lnTo>
                <a:lnTo>
                  <a:pt x="112" y="44"/>
                </a:lnTo>
                <a:lnTo>
                  <a:pt x="113" y="44"/>
                </a:lnTo>
                <a:lnTo>
                  <a:pt x="114" y="44"/>
                </a:lnTo>
                <a:lnTo>
                  <a:pt x="132" y="36"/>
                </a:lnTo>
                <a:lnTo>
                  <a:pt x="150" y="34"/>
                </a:lnTo>
                <a:lnTo>
                  <a:pt x="151" y="34"/>
                </a:lnTo>
                <a:lnTo>
                  <a:pt x="151" y="32"/>
                </a:lnTo>
                <a:lnTo>
                  <a:pt x="151" y="32"/>
                </a:lnTo>
                <a:lnTo>
                  <a:pt x="129" y="23"/>
                </a:lnTo>
                <a:lnTo>
                  <a:pt x="105" y="22"/>
                </a:lnTo>
                <a:close/>
                <a:moveTo>
                  <a:pt x="198" y="0"/>
                </a:moveTo>
                <a:lnTo>
                  <a:pt x="207" y="0"/>
                </a:lnTo>
                <a:lnTo>
                  <a:pt x="214" y="6"/>
                </a:lnTo>
                <a:lnTo>
                  <a:pt x="219" y="12"/>
                </a:lnTo>
                <a:lnTo>
                  <a:pt x="219" y="21"/>
                </a:lnTo>
                <a:lnTo>
                  <a:pt x="214" y="27"/>
                </a:lnTo>
                <a:lnTo>
                  <a:pt x="210" y="31"/>
                </a:lnTo>
                <a:lnTo>
                  <a:pt x="206" y="32"/>
                </a:lnTo>
                <a:lnTo>
                  <a:pt x="201" y="32"/>
                </a:lnTo>
                <a:lnTo>
                  <a:pt x="196" y="31"/>
                </a:lnTo>
                <a:lnTo>
                  <a:pt x="195" y="30"/>
                </a:lnTo>
                <a:lnTo>
                  <a:pt x="193" y="31"/>
                </a:lnTo>
                <a:lnTo>
                  <a:pt x="191" y="34"/>
                </a:lnTo>
                <a:lnTo>
                  <a:pt x="189" y="35"/>
                </a:lnTo>
                <a:lnTo>
                  <a:pt x="191" y="37"/>
                </a:lnTo>
                <a:lnTo>
                  <a:pt x="205" y="57"/>
                </a:lnTo>
                <a:lnTo>
                  <a:pt x="214" y="78"/>
                </a:lnTo>
                <a:lnTo>
                  <a:pt x="219" y="101"/>
                </a:lnTo>
                <a:lnTo>
                  <a:pt x="218" y="124"/>
                </a:lnTo>
                <a:lnTo>
                  <a:pt x="212" y="147"/>
                </a:lnTo>
                <a:lnTo>
                  <a:pt x="202" y="168"/>
                </a:lnTo>
                <a:lnTo>
                  <a:pt x="187" y="187"/>
                </a:lnTo>
                <a:lnTo>
                  <a:pt x="165" y="203"/>
                </a:lnTo>
                <a:lnTo>
                  <a:pt x="142" y="214"/>
                </a:lnTo>
                <a:lnTo>
                  <a:pt x="118" y="219"/>
                </a:lnTo>
                <a:lnTo>
                  <a:pt x="115" y="220"/>
                </a:lnTo>
                <a:lnTo>
                  <a:pt x="115" y="221"/>
                </a:lnTo>
                <a:lnTo>
                  <a:pt x="115" y="225"/>
                </a:lnTo>
                <a:lnTo>
                  <a:pt x="115" y="228"/>
                </a:lnTo>
                <a:lnTo>
                  <a:pt x="117" y="228"/>
                </a:lnTo>
                <a:lnTo>
                  <a:pt x="123" y="234"/>
                </a:lnTo>
                <a:lnTo>
                  <a:pt x="126" y="243"/>
                </a:lnTo>
                <a:lnTo>
                  <a:pt x="123" y="251"/>
                </a:lnTo>
                <a:lnTo>
                  <a:pt x="117" y="257"/>
                </a:lnTo>
                <a:lnTo>
                  <a:pt x="115" y="257"/>
                </a:lnTo>
                <a:lnTo>
                  <a:pt x="115" y="260"/>
                </a:lnTo>
                <a:lnTo>
                  <a:pt x="115" y="264"/>
                </a:lnTo>
                <a:lnTo>
                  <a:pt x="115" y="265"/>
                </a:lnTo>
                <a:lnTo>
                  <a:pt x="118" y="266"/>
                </a:lnTo>
                <a:lnTo>
                  <a:pt x="141" y="269"/>
                </a:lnTo>
                <a:lnTo>
                  <a:pt x="164" y="275"/>
                </a:lnTo>
                <a:lnTo>
                  <a:pt x="184" y="285"/>
                </a:lnTo>
                <a:lnTo>
                  <a:pt x="186" y="287"/>
                </a:lnTo>
                <a:lnTo>
                  <a:pt x="186" y="288"/>
                </a:lnTo>
                <a:lnTo>
                  <a:pt x="184" y="290"/>
                </a:lnTo>
                <a:lnTo>
                  <a:pt x="183" y="290"/>
                </a:lnTo>
                <a:lnTo>
                  <a:pt x="35" y="290"/>
                </a:lnTo>
                <a:lnTo>
                  <a:pt x="34" y="290"/>
                </a:lnTo>
                <a:lnTo>
                  <a:pt x="32" y="288"/>
                </a:lnTo>
                <a:lnTo>
                  <a:pt x="32" y="287"/>
                </a:lnTo>
                <a:lnTo>
                  <a:pt x="34" y="285"/>
                </a:lnTo>
                <a:lnTo>
                  <a:pt x="55" y="275"/>
                </a:lnTo>
                <a:lnTo>
                  <a:pt x="77" y="269"/>
                </a:lnTo>
                <a:lnTo>
                  <a:pt x="100" y="266"/>
                </a:lnTo>
                <a:lnTo>
                  <a:pt x="103" y="265"/>
                </a:lnTo>
                <a:lnTo>
                  <a:pt x="104" y="264"/>
                </a:lnTo>
                <a:lnTo>
                  <a:pt x="104" y="260"/>
                </a:lnTo>
                <a:lnTo>
                  <a:pt x="103" y="257"/>
                </a:lnTo>
                <a:lnTo>
                  <a:pt x="101" y="257"/>
                </a:lnTo>
                <a:lnTo>
                  <a:pt x="95" y="251"/>
                </a:lnTo>
                <a:lnTo>
                  <a:pt x="94" y="243"/>
                </a:lnTo>
                <a:lnTo>
                  <a:pt x="95" y="234"/>
                </a:lnTo>
                <a:lnTo>
                  <a:pt x="101" y="228"/>
                </a:lnTo>
                <a:lnTo>
                  <a:pt x="103" y="228"/>
                </a:lnTo>
                <a:lnTo>
                  <a:pt x="104" y="225"/>
                </a:lnTo>
                <a:lnTo>
                  <a:pt x="104" y="221"/>
                </a:lnTo>
                <a:lnTo>
                  <a:pt x="103" y="220"/>
                </a:lnTo>
                <a:lnTo>
                  <a:pt x="101" y="219"/>
                </a:lnTo>
                <a:lnTo>
                  <a:pt x="78" y="215"/>
                </a:lnTo>
                <a:lnTo>
                  <a:pt x="57" y="206"/>
                </a:lnTo>
                <a:lnTo>
                  <a:pt x="36" y="192"/>
                </a:lnTo>
                <a:lnTo>
                  <a:pt x="35" y="191"/>
                </a:lnTo>
                <a:lnTo>
                  <a:pt x="32" y="192"/>
                </a:lnTo>
                <a:lnTo>
                  <a:pt x="30" y="193"/>
                </a:lnTo>
                <a:lnTo>
                  <a:pt x="30" y="196"/>
                </a:lnTo>
                <a:lnTo>
                  <a:pt x="30" y="197"/>
                </a:lnTo>
                <a:lnTo>
                  <a:pt x="31" y="202"/>
                </a:lnTo>
                <a:lnTo>
                  <a:pt x="31" y="206"/>
                </a:lnTo>
                <a:lnTo>
                  <a:pt x="30" y="211"/>
                </a:lnTo>
                <a:lnTo>
                  <a:pt x="27" y="215"/>
                </a:lnTo>
                <a:lnTo>
                  <a:pt x="20" y="219"/>
                </a:lnTo>
                <a:lnTo>
                  <a:pt x="12" y="219"/>
                </a:lnTo>
                <a:lnTo>
                  <a:pt x="4" y="215"/>
                </a:lnTo>
                <a:lnTo>
                  <a:pt x="0" y="207"/>
                </a:lnTo>
                <a:lnTo>
                  <a:pt x="0" y="200"/>
                </a:lnTo>
                <a:lnTo>
                  <a:pt x="4" y="192"/>
                </a:lnTo>
                <a:lnTo>
                  <a:pt x="8" y="189"/>
                </a:lnTo>
                <a:lnTo>
                  <a:pt x="13" y="188"/>
                </a:lnTo>
                <a:lnTo>
                  <a:pt x="17" y="188"/>
                </a:lnTo>
                <a:lnTo>
                  <a:pt x="22" y="189"/>
                </a:lnTo>
                <a:lnTo>
                  <a:pt x="23" y="189"/>
                </a:lnTo>
                <a:lnTo>
                  <a:pt x="26" y="189"/>
                </a:lnTo>
                <a:lnTo>
                  <a:pt x="37" y="177"/>
                </a:lnTo>
                <a:lnTo>
                  <a:pt x="39" y="175"/>
                </a:lnTo>
                <a:lnTo>
                  <a:pt x="37" y="173"/>
                </a:lnTo>
                <a:lnTo>
                  <a:pt x="25" y="152"/>
                </a:lnTo>
                <a:lnTo>
                  <a:pt x="16" y="131"/>
                </a:lnTo>
                <a:lnTo>
                  <a:pt x="14" y="108"/>
                </a:lnTo>
                <a:lnTo>
                  <a:pt x="18" y="83"/>
                </a:lnTo>
                <a:lnTo>
                  <a:pt x="27" y="62"/>
                </a:lnTo>
                <a:lnTo>
                  <a:pt x="43" y="43"/>
                </a:lnTo>
                <a:lnTo>
                  <a:pt x="62" y="27"/>
                </a:lnTo>
                <a:lnTo>
                  <a:pt x="85" y="18"/>
                </a:lnTo>
                <a:lnTo>
                  <a:pt x="108" y="14"/>
                </a:lnTo>
                <a:lnTo>
                  <a:pt x="131" y="17"/>
                </a:lnTo>
                <a:lnTo>
                  <a:pt x="152" y="25"/>
                </a:lnTo>
                <a:lnTo>
                  <a:pt x="172" y="39"/>
                </a:lnTo>
                <a:lnTo>
                  <a:pt x="174" y="39"/>
                </a:lnTo>
                <a:lnTo>
                  <a:pt x="177" y="39"/>
                </a:lnTo>
                <a:lnTo>
                  <a:pt x="188" y="26"/>
                </a:lnTo>
                <a:lnTo>
                  <a:pt x="189" y="25"/>
                </a:lnTo>
                <a:lnTo>
                  <a:pt x="188" y="23"/>
                </a:lnTo>
                <a:lnTo>
                  <a:pt x="187" y="18"/>
                </a:lnTo>
                <a:lnTo>
                  <a:pt x="187" y="13"/>
                </a:lnTo>
                <a:lnTo>
                  <a:pt x="188" y="9"/>
                </a:lnTo>
                <a:lnTo>
                  <a:pt x="192" y="6"/>
                </a:lnTo>
                <a:lnTo>
                  <a:pt x="198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705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769918" y="260400"/>
            <a:ext cx="3321436" cy="529569"/>
          </a:xfrm>
          <a:prstGeom prst="rect">
            <a:avLst/>
          </a:prstGeom>
          <a:ln w="12700" cmpd="sng">
            <a:solidFill>
              <a:schemeClr val="bg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grpSp>
        <p:nvGrpSpPr>
          <p:cNvPr id="8" name="组 7"/>
          <p:cNvGrpSpPr/>
          <p:nvPr userDrawn="1"/>
        </p:nvGrpSpPr>
        <p:grpSpPr>
          <a:xfrm rot="20632315">
            <a:off x="254584" y="176677"/>
            <a:ext cx="599401" cy="1054299"/>
            <a:chOff x="3087349" y="2393332"/>
            <a:chExt cx="759141" cy="1335268"/>
          </a:xfrm>
        </p:grpSpPr>
        <p:sp>
          <p:nvSpPr>
            <p:cNvPr id="9" name="椭圆 8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3" name="组 12"/>
          <p:cNvGrpSpPr/>
          <p:nvPr userDrawn="1"/>
        </p:nvGrpSpPr>
        <p:grpSpPr>
          <a:xfrm rot="13604478">
            <a:off x="3791653" y="312764"/>
            <a:ext cx="599401" cy="1054299"/>
            <a:chOff x="3087349" y="2393332"/>
            <a:chExt cx="759141" cy="1335268"/>
          </a:xfrm>
        </p:grpSpPr>
        <p:sp>
          <p:nvSpPr>
            <p:cNvPr id="14" name="椭圆 13"/>
            <p:cNvSpPr/>
            <p:nvPr/>
          </p:nvSpPr>
          <p:spPr>
            <a:xfrm>
              <a:off x="3626494" y="2759746"/>
              <a:ext cx="219996" cy="2199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28363" y="2393332"/>
              <a:ext cx="323047" cy="3230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3543238" y="3564449"/>
              <a:ext cx="164151" cy="1641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18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049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40604" y="759873"/>
            <a:ext cx="161775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67" dirty="0">
                <a:solidFill>
                  <a:srgbClr val="000000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67">
                <a:solidFill>
                  <a:srgbClr val="000000"/>
                </a:solidFill>
                <a:latin typeface="Segoe UI Light"/>
                <a:cs typeface="Segoe UI Light"/>
              </a:rPr>
              <a:t>OfficePLUS</a:t>
            </a:r>
            <a:endParaRPr lang="zh-CN" altLang="en-US" sz="1067" dirty="0">
              <a:solidFill>
                <a:srgbClr val="000000"/>
              </a:solidFill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8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67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2857674" y="841948"/>
            <a:ext cx="1402001" cy="3292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395052" y="841948"/>
            <a:ext cx="372745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333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Century Gothic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 charset="0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333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333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互联网是一个开放共享的平台</a:t>
            </a:r>
          </a:p>
          <a:p>
            <a:pPr defTabSz="609585">
              <a:lnSpc>
                <a:spcPct val="130000"/>
              </a:lnSpc>
            </a:pPr>
            <a:r>
              <a:rPr kumimoji="1" lang="en-US" altLang="zh-CN" sz="1333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 部分设计灵感与元素来源于网络</a:t>
            </a:r>
          </a:p>
          <a:p>
            <a:pPr defTabSz="609585">
              <a:lnSpc>
                <a:spcPct val="130000"/>
              </a:lnSpc>
            </a:pPr>
            <a:r>
              <a:rPr lang="zh-CN" altLang="en-US" sz="1333" dirty="0">
                <a:solidFill>
                  <a:prstClr val="white"/>
                </a:solidFill>
                <a:latin typeface="Century Gothic"/>
                <a:ea typeface="微软雅黑" charset="0"/>
              </a:rPr>
              <a:t>如有建议请联系 </a:t>
            </a:r>
            <a:r>
              <a:rPr lang="zh-CN" altLang="en-US" sz="1333" dirty="0">
                <a:solidFill>
                  <a:prstClr val="white"/>
                </a:solidFill>
                <a:latin typeface="Segoe UI Light" charset="0"/>
                <a:ea typeface="Segoe UI Light" charset="0"/>
                <a:cs typeface="Segoe UI Light" charset="0"/>
              </a:rPr>
              <a:t>officeplus@microsoft.com</a:t>
            </a:r>
            <a:endParaRPr lang="en-US" altLang="zh-CN" sz="1333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440603" y="182445"/>
            <a:ext cx="81624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67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67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3205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 dirty="0">
                <a:solidFill>
                  <a:srgbClr val="000000"/>
                </a:solidFill>
                <a:latin typeface="Century Gothic"/>
                <a:ea typeface="微软雅黑" charset="0"/>
              </a:rPr>
              <a:t>点击</a:t>
            </a:r>
            <a:r>
              <a:rPr kumimoji="1" lang="en-US" altLang="zh-CN" sz="1333" dirty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>
                <a:solidFill>
                  <a:srgbClr val="000000"/>
                </a:solidFill>
                <a:latin typeface="Century Gothic"/>
                <a:ea typeface="微软雅黑" charset="0"/>
              </a:rPr>
              <a:t>获取更多优质模板（放映模式）</a:t>
            </a: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6" r:id="rId3"/>
    <p:sldLayoutId id="2147483657" r:id="rId4"/>
    <p:sldLayoutId id="2147483655" r:id="rId5"/>
    <p:sldLayoutId id="2147483651" r:id="rId6"/>
    <p:sldLayoutId id="2147483652" r:id="rId7"/>
    <p:sldLayoutId id="2147483653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ewweb.mlsh.tp.edu.tw/editor_model/u_editor_v1.asp?id=%7bB7D9969C-7BF2-4FAC-B0DD-435EC0025D5D%7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uac.edu.tw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cs.google.com/forms/d/e/1FAIpQLSdAQTWRSK0gVjDoKXWP5TWdQn4m5PpQKki26NxK6YiiOBtDTg/viewform?usp=send_for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docs.google.com/spreadsheets/d/1NDczSiwBw0Cfm09cpKqLlwkhSkIepMN44DATo4UfJro/edit#gid=0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7306290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19" name="组 118"/>
          <p:cNvGrpSpPr/>
          <p:nvPr/>
        </p:nvGrpSpPr>
        <p:grpSpPr>
          <a:xfrm>
            <a:off x="7788636" y="-72184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3087349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7" name="矩形 116"/>
          <p:cNvSpPr/>
          <p:nvPr/>
        </p:nvSpPr>
        <p:spPr>
          <a:xfrm>
            <a:off x="970365" y="1233849"/>
            <a:ext cx="10431037" cy="4329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1" name="文本框 130"/>
          <p:cNvSpPr txBox="1"/>
          <p:nvPr/>
        </p:nvSpPr>
        <p:spPr>
          <a:xfrm>
            <a:off x="2921948" y="3280749"/>
            <a:ext cx="622191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72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選填志願輔導說明會</a:t>
            </a:r>
            <a:endParaRPr kumimoji="1" lang="zh-CN" altLang="en-US" sz="72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76793" y="2285829"/>
            <a:ext cx="7800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zh-TW" altLang="en-US" sz="40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臺北市立萬芳高級中學</a:t>
            </a:r>
            <a:r>
              <a:rPr kumimoji="1" lang="en-US" altLang="zh-TW" sz="4000" b="1" dirty="0" smtClean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109</a:t>
            </a:r>
            <a:r>
              <a:rPr kumimoji="1" lang="zh-TW" altLang="en-US" sz="4000" b="1" dirty="0" smtClean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學年</a:t>
            </a:r>
            <a:r>
              <a:rPr kumimoji="1" lang="zh-TW" altLang="en-US" sz="40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度</a:t>
            </a:r>
            <a:endParaRPr kumimoji="1" lang="zh-CN" altLang="en-US" sz="40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TWO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探索校系</a:t>
            </a:r>
            <a:r>
              <a:rPr kumimoji="1" lang="en-US" altLang="zh-TW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COLLEGO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來幫忙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xmlns="" id="{F7F49670-3A0E-4E27-BEA9-E88D01A36254}"/>
              </a:ext>
            </a:extLst>
          </p:cNvPr>
          <p:cNvSpPr txBox="1"/>
          <p:nvPr/>
        </p:nvSpPr>
        <p:spPr>
          <a:xfrm>
            <a:off x="883535" y="1428452"/>
            <a:ext cx="90821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想要多方了解大學校系</a:t>
            </a:r>
            <a:endParaRPr kumimoji="1" lang="en-US" altLang="zh-TW" sz="4400" b="1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從學群學類開始著手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運用興趣代碼查詢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從學科領域查詢</a:t>
            </a:r>
          </a:p>
        </p:txBody>
      </p:sp>
    </p:spTree>
    <p:extLst>
      <p:ext uri="{BB962C8B-B14F-4D97-AF65-F5344CB8AC3E}">
        <p14:creationId xmlns:p14="http://schemas.microsoft.com/office/powerpoint/2010/main" val="204641824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110" y="2137583"/>
            <a:ext cx="4329684" cy="1038313"/>
            <a:chOff x="3957460" y="1328691"/>
            <a:chExt cx="4329684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57460" y="1328691"/>
              <a:ext cx="43296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rgbClr val="FFFF99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rgbClr val="FFFF99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rgbClr val="FFFF99"/>
                  </a:solidFill>
                </a:rPr>
                <a:t>THREE</a:t>
              </a:r>
              <a:endParaRPr kumimoji="1" lang="zh-CN" altLang="en-US" sz="6000" b="1" dirty="0">
                <a:solidFill>
                  <a:srgbClr val="FFFF99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10748" y="3340019"/>
            <a:ext cx="9488556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80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選填志願要知道</a:t>
            </a:r>
            <a:endParaRPr kumimoji="1" lang="zh-CN" altLang="en-US" sz="80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endParaRPr kumimoji="1" lang="zh-CN" altLang="en-US" sz="8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821746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THREE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選填志願要知道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xmlns="" id="{F7F49670-3A0E-4E27-BEA9-E88D01A36254}"/>
              </a:ext>
            </a:extLst>
          </p:cNvPr>
          <p:cNvSpPr txBox="1"/>
          <p:nvPr/>
        </p:nvSpPr>
        <p:spPr>
          <a:xfrm>
            <a:off x="883535" y="1314173"/>
            <a:ext cx="98507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志願區間估算</a:t>
            </a:r>
            <a:endParaRPr kumimoji="1" lang="en-US" altLang="zh-TW" sz="4400" b="1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不知道落點預估程式的理論依據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落點是每屆考生的選填行為共同決定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遺失沒出現在報表卻喜歡的科系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落點分析僅供參考，要有自己的選擇判斷邏輯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志願區的估算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(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綜合考量、大學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/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職業、換算成去年後 夢幻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/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務實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/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安全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kumimoji="1" lang="zh-TW" altLang="en-US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3179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THREE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選填志願要知道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xmlns="" id="{F7F49670-3A0E-4E27-BEA9-E88D01A36254}"/>
              </a:ext>
            </a:extLst>
          </p:cNvPr>
          <p:cNvSpPr txBox="1"/>
          <p:nvPr/>
        </p:nvSpPr>
        <p:spPr>
          <a:xfrm>
            <a:off x="883535" y="1314173"/>
            <a:ext cx="98507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志願區間估算</a:t>
            </a:r>
            <a:endParaRPr kumimoji="1" lang="en-US" altLang="zh-TW" sz="4400" b="1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不知道落點預估程式的理論依據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落點是每屆考生的選填行為共同決定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遺失沒出現在報表卻喜歡的科系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落點分析僅供參考，要有自己的選擇判斷邏輯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志願區的估算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(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綜合考量、大學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/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職業、換算成去年後 夢幻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/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務實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/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安全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kumimoji="1" lang="zh-TW" altLang="en-US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6992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THREE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選填志願要知道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xmlns="" id="{F7F49670-3A0E-4E27-BEA9-E88D01A36254}"/>
              </a:ext>
            </a:extLst>
          </p:cNvPr>
          <p:cNvSpPr txBox="1"/>
          <p:nvPr/>
        </p:nvSpPr>
        <p:spPr>
          <a:xfrm>
            <a:off x="883535" y="1314173"/>
            <a:ext cx="985072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認識校系網站介紹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IOH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大學問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大學網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生涯探索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@CHEERS</a:t>
            </a:r>
            <a:endParaRPr kumimoji="1" lang="zh-TW" altLang="en-US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0050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THREE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選填志願要知道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xmlns="" id="{F7F49670-3A0E-4E27-BEA9-E88D01A36254}"/>
              </a:ext>
            </a:extLst>
          </p:cNvPr>
          <p:cNvSpPr txBox="1"/>
          <p:nvPr/>
        </p:nvSpPr>
        <p:spPr>
          <a:xfrm>
            <a:off x="883535" y="1314173"/>
            <a:ext cx="985072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未來就業網站界介紹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104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職務大百科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1111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職務大辭典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台灣就業通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天下雜誌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遠見雜誌</a:t>
            </a:r>
          </a:p>
        </p:txBody>
      </p:sp>
    </p:spTree>
    <p:extLst>
      <p:ext uri="{BB962C8B-B14F-4D97-AF65-F5344CB8AC3E}">
        <p14:creationId xmlns:p14="http://schemas.microsoft.com/office/powerpoint/2010/main" val="398392484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853755" y="2137583"/>
            <a:ext cx="4484394" cy="1038313"/>
            <a:chOff x="3880105" y="1328691"/>
            <a:chExt cx="4484394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80105" y="1328691"/>
              <a:ext cx="44843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rgbClr val="FFFF99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rgbClr val="FFFF99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rgbClr val="FFFF99"/>
                  </a:solidFill>
                </a:rPr>
                <a:t>FOUR</a:t>
              </a:r>
              <a:endParaRPr kumimoji="1" lang="zh-CN" altLang="en-US" sz="6000" b="1" dirty="0">
                <a:solidFill>
                  <a:srgbClr val="FFFF99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90260" y="3340019"/>
            <a:ext cx="9250017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80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大學資訊搜查線</a:t>
            </a:r>
            <a:endParaRPr kumimoji="1" lang="zh-CN" altLang="en-US" sz="80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endParaRPr kumimoji="1" lang="zh-CN" altLang="en-US" sz="8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2037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 FOUR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大學資訊搜查線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xmlns="" id="{F7F49670-3A0E-4E27-BEA9-E88D01A36254}"/>
              </a:ext>
            </a:extLst>
          </p:cNvPr>
          <p:cNvSpPr txBox="1"/>
          <p:nvPr/>
        </p:nvSpPr>
        <p:spPr>
          <a:xfrm>
            <a:off x="883535" y="1314173"/>
            <a:ext cx="98507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大學雙主修、輔系、學程、學士班及 策略聯盟</a:t>
            </a:r>
            <a:endParaRPr kumimoji="1" lang="en-US" altLang="zh-TW" sz="4400" b="1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雙主修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輔系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學程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/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學士班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策略聯盟</a:t>
            </a:r>
            <a:endParaRPr kumimoji="1" lang="en-US" altLang="zh-TW" sz="4000" dirty="0" smtClean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lvl="2"/>
            <a:endParaRPr kumimoji="1" lang="zh-TW" altLang="en-US" sz="24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3160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 FOUR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大學資訊搜查線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xmlns="" id="{F7F49670-3A0E-4E27-BEA9-E88D01A36254}"/>
              </a:ext>
            </a:extLst>
          </p:cNvPr>
          <p:cNvSpPr txBox="1"/>
          <p:nvPr/>
        </p:nvSpPr>
        <p:spPr>
          <a:xfrm>
            <a:off x="883535" y="1314173"/>
            <a:ext cx="98507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轉系、轉學、保留入學、交換學生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轉系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轉學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保留入學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交換學生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國際雙聯學制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國內大學交換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kumimoji="1" lang="zh-TW" altLang="en-US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3471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110" y="2137583"/>
            <a:ext cx="4329684" cy="1038313"/>
            <a:chOff x="3957460" y="1328691"/>
            <a:chExt cx="4329684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57460" y="1328691"/>
              <a:ext cx="43296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rgbClr val="FFFF99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rgbClr val="FFFF99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rgbClr val="FFFF99"/>
                  </a:solidFill>
                </a:rPr>
                <a:t>FIVE</a:t>
              </a:r>
              <a:endParaRPr kumimoji="1" lang="zh-CN" altLang="en-US" sz="6000" b="1" dirty="0">
                <a:solidFill>
                  <a:srgbClr val="FFFF99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140178" y="3326978"/>
            <a:ext cx="791154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80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選填志願這樣做</a:t>
            </a:r>
            <a:endParaRPr kumimoji="1" lang="zh-CN" altLang="en-US" sz="80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endParaRPr kumimoji="1" lang="zh-CN" altLang="en-US" sz="8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62142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字方塊 35"/>
          <p:cNvSpPr txBox="1"/>
          <p:nvPr/>
        </p:nvSpPr>
        <p:spPr>
          <a:xfrm>
            <a:off x="1238254" y="4603880"/>
            <a:ext cx="2703533" cy="17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雙主修、輔系、聯盟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轉系、轉學、保留、交換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3894197" y="160129"/>
            <a:ext cx="4450944" cy="1048481"/>
            <a:chOff x="3957557" y="1318523"/>
            <a:chExt cx="4450944" cy="1048481"/>
          </a:xfrm>
        </p:grpSpPr>
        <p:sp>
          <p:nvSpPr>
            <p:cNvPr id="7" name="矩形 6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67030" y="1318523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zh-TW" altLang="en-US" sz="6000" b="1" dirty="0">
                  <a:solidFill>
                    <a:srgbClr val="FFFF99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簡報大綱</a:t>
              </a:r>
              <a:endParaRPr kumimoji="1" lang="zh-CN" altLang="en-US" sz="60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0" name="组 9"/>
          <p:cNvGrpSpPr/>
          <p:nvPr/>
        </p:nvGrpSpPr>
        <p:grpSpPr>
          <a:xfrm rot="19416438">
            <a:off x="3249049" y="106645"/>
            <a:ext cx="1024513" cy="1398348"/>
            <a:chOff x="3087349" y="2414413"/>
            <a:chExt cx="1024513" cy="1398348"/>
          </a:xfrm>
        </p:grpSpPr>
        <p:sp>
          <p:nvSpPr>
            <p:cNvPr id="11" name="椭圆 10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 rot="8798391">
            <a:off x="7159208" y="373332"/>
            <a:ext cx="1587497" cy="1146873"/>
            <a:chOff x="7306290" y="4611207"/>
            <a:chExt cx="1587497" cy="1146873"/>
          </a:xfrm>
        </p:grpSpPr>
        <p:sp>
          <p:nvSpPr>
            <p:cNvPr id="16" name="椭圆 1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878892" y="4611207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382166" y="1452203"/>
            <a:ext cx="242801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怎麼選填志願最合適我</a:t>
            </a:r>
            <a:endParaRPr kumimoji="1" lang="zh-CN" altLang="en-US" sz="28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23619" y="1453145"/>
            <a:ext cx="309698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探索校系</a:t>
            </a:r>
            <a:r>
              <a:rPr kumimoji="1" lang="en-US" altLang="zh-TW" sz="2800" b="1" dirty="0" err="1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collego</a:t>
            </a:r>
            <a:r>
              <a:rPr kumimoji="1" lang="zh-TW" altLang="en-US" sz="28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來幫忙</a:t>
            </a:r>
            <a:endParaRPr kumimoji="1" lang="zh-CN" altLang="en-US" sz="28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79787" y="3686619"/>
            <a:ext cx="242801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大學資訊搜查線</a:t>
            </a:r>
            <a:endParaRPr kumimoji="1" lang="zh-CN" altLang="en-US" sz="28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67278" y="3686619"/>
            <a:ext cx="242801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選填志願這樣做</a:t>
            </a:r>
            <a:endParaRPr kumimoji="1" lang="zh-CN" altLang="en-US" sz="28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46434" y="1453881"/>
            <a:ext cx="511200" cy="51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</a:rPr>
              <a:t>1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123055" y="1460571"/>
            <a:ext cx="511200" cy="51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</a:rPr>
              <a:t>2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060063" y="3719812"/>
            <a:ext cx="511702" cy="5102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</a:rPr>
              <a:t>5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833941" y="3730876"/>
            <a:ext cx="511200" cy="511200"/>
          </a:xfrm>
          <a:prstGeom prst="ellipse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</a:rPr>
              <a:t>6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椭圆 24"/>
          <p:cNvSpPr/>
          <p:nvPr/>
        </p:nvSpPr>
        <p:spPr>
          <a:xfrm>
            <a:off x="833587" y="3718854"/>
            <a:ext cx="511200" cy="511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</a:rPr>
              <a:t>4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椭圆 24"/>
          <p:cNvSpPr/>
          <p:nvPr/>
        </p:nvSpPr>
        <p:spPr>
          <a:xfrm>
            <a:off x="7921996" y="1458935"/>
            <a:ext cx="511200" cy="51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800" b="1" dirty="0">
                <a:solidFill>
                  <a:schemeClr val="bg1"/>
                </a:solidFill>
              </a:rPr>
              <a:t>3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文本框 19"/>
          <p:cNvSpPr txBox="1"/>
          <p:nvPr/>
        </p:nvSpPr>
        <p:spPr>
          <a:xfrm>
            <a:off x="8387972" y="3796481"/>
            <a:ext cx="242801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個別諮詢不錯過</a:t>
            </a:r>
            <a:endParaRPr kumimoji="1" lang="zh-CN" altLang="en-US" sz="28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3" name="文本框 19"/>
          <p:cNvSpPr txBox="1"/>
          <p:nvPr/>
        </p:nvSpPr>
        <p:spPr>
          <a:xfrm>
            <a:off x="8433538" y="1436917"/>
            <a:ext cx="177070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選填志願要知道</a:t>
            </a:r>
            <a:endParaRPr kumimoji="1" lang="zh-CN" altLang="en-US" sz="28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345141" y="2406310"/>
            <a:ext cx="2703533" cy="216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志願區間估算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認識校系網站介紹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未來就業網站介紹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645964" y="2441185"/>
            <a:ext cx="2703533" cy="89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有明確志向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想多方了解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4419819" y="4589694"/>
            <a:ext cx="2703533" cy="2163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填幾個才夠？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志願序對錄取的影響？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單機版、繳費、重要時程提醒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8250214" y="4718109"/>
            <a:ext cx="2703533" cy="4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個別諮詢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時間表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xmlns="" id="{ECA6991B-2908-46E3-850A-B1B1813854DF}"/>
              </a:ext>
            </a:extLst>
          </p:cNvPr>
          <p:cNvSpPr txBox="1"/>
          <p:nvPr/>
        </p:nvSpPr>
        <p:spPr>
          <a:xfrm>
            <a:off x="1437899" y="2419672"/>
            <a:ext cx="2703533" cy="1317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選填前想一想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心理測驗的運用</a:t>
            </a:r>
            <a:endParaRPr kumimoji="1" lang="en-US" altLang="zh-TW" sz="20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marL="285750" indent="-285750">
              <a:lnSpc>
                <a:spcPts val="3300"/>
              </a:lnSpc>
              <a:buFont typeface="Wingdings" pitchFamily="2" charset="2"/>
              <a:buChar char="Ø"/>
            </a:pP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綜合評估</a:t>
            </a:r>
          </a:p>
        </p:txBody>
      </p:sp>
    </p:spTree>
    <p:extLst>
      <p:ext uri="{BB962C8B-B14F-4D97-AF65-F5344CB8AC3E}">
        <p14:creationId xmlns:p14="http://schemas.microsoft.com/office/powerpoint/2010/main" val="163393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692F8B0-994E-4A71-BE18-456E693DA4F8}"/>
              </a:ext>
            </a:extLst>
          </p:cNvPr>
          <p:cNvSpPr/>
          <p:nvPr/>
        </p:nvSpPr>
        <p:spPr>
          <a:xfrm>
            <a:off x="186321" y="141047"/>
            <a:ext cx="658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PART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</a:t>
            </a:r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FIVE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選填志願這樣做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xmlns="" id="{2EA07F95-21C1-4C5F-A2D4-7DCD38E95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531856"/>
              </p:ext>
            </p:extLst>
          </p:nvPr>
        </p:nvGraphicFramePr>
        <p:xfrm>
          <a:off x="424071" y="940903"/>
          <a:ext cx="11581608" cy="502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853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692F8B0-994E-4A71-BE18-456E693DA4F8}"/>
              </a:ext>
            </a:extLst>
          </p:cNvPr>
          <p:cNvSpPr/>
          <p:nvPr/>
        </p:nvSpPr>
        <p:spPr>
          <a:xfrm>
            <a:off x="186321" y="141047"/>
            <a:ext cx="658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PART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</a:t>
            </a:r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FIVE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選填志願這樣做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xmlns="" id="{5B12C56C-98F3-4469-BE1E-E85A1EC8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65" y="1211952"/>
            <a:ext cx="9496425" cy="401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57A5D810-53F7-45DD-8AA0-0777663333D5}"/>
              </a:ext>
            </a:extLst>
          </p:cNvPr>
          <p:cNvSpPr txBox="1"/>
          <p:nvPr/>
        </p:nvSpPr>
        <p:spPr>
          <a:xfrm>
            <a:off x="2623930" y="5445992"/>
            <a:ext cx="748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zh-TW" altLang="en-US" sz="28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明倫高中換算表、試算表 </a:t>
            </a:r>
            <a:r>
              <a:rPr kumimoji="1" lang="zh-TW" altLang="en-US" sz="28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點上方圖片連結</a:t>
            </a:r>
            <a:endParaRPr kumimoji="1" lang="zh-TW" altLang="en-US" sz="28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50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692F8B0-994E-4A71-BE18-456E693DA4F8}"/>
              </a:ext>
            </a:extLst>
          </p:cNvPr>
          <p:cNvSpPr/>
          <p:nvPr/>
        </p:nvSpPr>
        <p:spPr>
          <a:xfrm>
            <a:off x="186321" y="141047"/>
            <a:ext cx="658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PART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</a:t>
            </a:r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FIVE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選填志願這樣做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xmlns="" id="{A54DFBF8-7E12-49FC-8A6E-E3043C405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629176"/>
              </p:ext>
            </p:extLst>
          </p:nvPr>
        </p:nvGraphicFramePr>
        <p:xfrm>
          <a:off x="371061" y="1129743"/>
          <a:ext cx="11330609" cy="554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A7BB4EE-CF36-4814-B5B9-3BDFCB62B500}"/>
              </a:ext>
            </a:extLst>
          </p:cNvPr>
          <p:cNvSpPr/>
          <p:nvPr/>
        </p:nvSpPr>
        <p:spPr>
          <a:xfrm>
            <a:off x="371061" y="1129743"/>
            <a:ext cx="658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確定志願範圍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0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692F8B0-994E-4A71-BE18-456E693DA4F8}"/>
              </a:ext>
            </a:extLst>
          </p:cNvPr>
          <p:cNvSpPr/>
          <p:nvPr/>
        </p:nvSpPr>
        <p:spPr>
          <a:xfrm>
            <a:off x="186321" y="141047"/>
            <a:ext cx="658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PART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</a:t>
            </a:r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FIVE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選填志願這樣做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78352F7-3EBE-435A-AC04-55C56002EDE7}"/>
              </a:ext>
            </a:extLst>
          </p:cNvPr>
          <p:cNvSpPr txBox="1"/>
          <p:nvPr/>
        </p:nvSpPr>
        <p:spPr>
          <a:xfrm>
            <a:off x="883535" y="1314173"/>
            <a:ext cx="985072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志願序對錄取的影響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校系是以分數高低作為錄取的順序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rgbClr val="F17700"/>
                </a:solidFill>
                <a:latin typeface="Microsoft YaHei" charset="0"/>
                <a:ea typeface="Microsoft YaHei" charset="0"/>
              </a:rPr>
              <a:t>排序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是你對校系的喜好程度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排序原則：前一個志願接受度優於後一個志願，記得二二比較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kumimoji="1" lang="zh-TW" altLang="en-US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8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692F8B0-994E-4A71-BE18-456E693DA4F8}"/>
              </a:ext>
            </a:extLst>
          </p:cNvPr>
          <p:cNvSpPr/>
          <p:nvPr/>
        </p:nvSpPr>
        <p:spPr>
          <a:xfrm>
            <a:off x="186321" y="141047"/>
            <a:ext cx="658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PART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</a:t>
            </a:r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FIVE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選填志願這樣做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78352F7-3EBE-435A-AC04-55C56002EDE7}"/>
              </a:ext>
            </a:extLst>
          </p:cNvPr>
          <p:cNvSpPr txBox="1"/>
          <p:nvPr/>
        </p:nvSpPr>
        <p:spPr>
          <a:xfrm>
            <a:off x="883535" y="1314173"/>
            <a:ext cx="98507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單機版、繳費、重要時程提醒</a:t>
            </a:r>
            <a:endParaRPr kumimoji="1" lang="en-US" altLang="zh-TW" sz="4400" b="1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kumimoji="1" lang="zh-TW" altLang="en-US" sz="4400" b="1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單機版：作為練習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(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志願碼存記事本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網路版：教學影片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繳費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重要時程</a:t>
            </a:r>
          </a:p>
        </p:txBody>
      </p:sp>
    </p:spTree>
    <p:extLst>
      <p:ext uri="{BB962C8B-B14F-4D97-AF65-F5344CB8AC3E}">
        <p14:creationId xmlns:p14="http://schemas.microsoft.com/office/powerpoint/2010/main" val="2801379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692F8B0-994E-4A71-BE18-456E693DA4F8}"/>
              </a:ext>
            </a:extLst>
          </p:cNvPr>
          <p:cNvSpPr/>
          <p:nvPr/>
        </p:nvSpPr>
        <p:spPr>
          <a:xfrm>
            <a:off x="186321" y="141047"/>
            <a:ext cx="658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PART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</a:t>
            </a:r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FIVE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選填志願這樣做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pic>
        <p:nvPicPr>
          <p:cNvPr id="2" name="圖片 1">
            <a:hlinkClick r:id="rId2"/>
            <a:extLst>
              <a:ext uri="{FF2B5EF4-FFF2-40B4-BE49-F238E27FC236}">
                <a16:creationId xmlns:a16="http://schemas.microsoft.com/office/drawing/2014/main" xmlns="" id="{484CA470-1C1F-47B6-AEE5-F5B30862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87" y="1013228"/>
            <a:ext cx="9687339" cy="483154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1BCB59C-5D71-402A-8E24-8B7D07B2924E}"/>
              </a:ext>
            </a:extLst>
          </p:cNvPr>
          <p:cNvSpPr/>
          <p:nvPr/>
        </p:nvSpPr>
        <p:spPr>
          <a:xfrm>
            <a:off x="4885306" y="5872403"/>
            <a:ext cx="4771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600" dirty="0" smtClean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點</a:t>
            </a:r>
            <a:r>
              <a:rPr kumimoji="1" lang="zh-TW" altLang="en-US" sz="3600" dirty="0" smtClean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上方圖片</a:t>
            </a:r>
            <a:r>
              <a:rPr kumimoji="1" lang="zh-TW" altLang="en-US" sz="3600" dirty="0" smtClean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連結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68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692F8B0-994E-4A71-BE18-456E693DA4F8}"/>
              </a:ext>
            </a:extLst>
          </p:cNvPr>
          <p:cNvSpPr/>
          <p:nvPr/>
        </p:nvSpPr>
        <p:spPr>
          <a:xfrm>
            <a:off x="186321" y="141047"/>
            <a:ext cx="658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PART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</a:t>
            </a:r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FIVE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選填志願這樣做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78352F7-3EBE-435A-AC04-55C56002EDE7}"/>
              </a:ext>
            </a:extLst>
          </p:cNvPr>
          <p:cNvSpPr txBox="1"/>
          <p:nvPr/>
        </p:nvSpPr>
        <p:spPr>
          <a:xfrm>
            <a:off x="751014" y="1052562"/>
            <a:ext cx="985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重要時程提醒</a:t>
            </a:r>
            <a:endParaRPr kumimoji="1" lang="en-US" altLang="zh-TW" sz="4400" b="1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D2BC9881-BA03-4468-9ADD-E2867F05C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01121"/>
              </p:ext>
            </p:extLst>
          </p:nvPr>
        </p:nvGraphicFramePr>
        <p:xfrm>
          <a:off x="751014" y="2207074"/>
          <a:ext cx="10407316" cy="371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3658">
                  <a:extLst>
                    <a:ext uri="{9D8B030D-6E8A-4147-A177-3AD203B41FA5}">
                      <a16:colId xmlns:a16="http://schemas.microsoft.com/office/drawing/2014/main" xmlns="" val="2327642161"/>
                    </a:ext>
                  </a:extLst>
                </a:gridCol>
                <a:gridCol w="5203658">
                  <a:extLst>
                    <a:ext uri="{9D8B030D-6E8A-4147-A177-3AD203B41FA5}">
                      <a16:colId xmlns:a16="http://schemas.microsoft.com/office/drawing/2014/main" xmlns="" val="656663103"/>
                    </a:ext>
                  </a:extLst>
                </a:gridCol>
              </a:tblGrid>
              <a:tr h="13573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登記分發志願單機版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大學考試入學分發委員會</a:t>
                      </a:r>
                      <a:endParaRPr lang="en-US" altLang="zh-TW" sz="2800" dirty="0"/>
                    </a:p>
                    <a:p>
                      <a:pPr algn="ctr"/>
                      <a:r>
                        <a:rPr lang="en-US" altLang="zh-TW" sz="2800" dirty="0"/>
                        <a:t>https://www.uac.edu.tw/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3302958"/>
                  </a:ext>
                </a:extLst>
              </a:tr>
              <a:tr h="7864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繳交登記費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7/17~7/28 </a:t>
                      </a:r>
                      <a:r>
                        <a:rPr lang="zh-TW" altLang="en-US" sz="2800" dirty="0"/>
                        <a:t>中午</a:t>
                      </a:r>
                      <a:r>
                        <a:rPr lang="en-US" altLang="zh-TW" sz="2800" dirty="0"/>
                        <a:t>12:00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8660067"/>
                  </a:ext>
                </a:extLst>
              </a:tr>
              <a:tr h="7864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開放登記分發志願系統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7/24 </a:t>
                      </a:r>
                      <a:r>
                        <a:rPr lang="zh-TW" altLang="en-US" sz="2800" dirty="0"/>
                        <a:t>上午</a:t>
                      </a:r>
                      <a:r>
                        <a:rPr lang="en-US" altLang="zh-TW" sz="2800" dirty="0"/>
                        <a:t>09:00~7/28 </a:t>
                      </a:r>
                      <a:r>
                        <a:rPr lang="zh-TW" altLang="en-US" sz="2800" dirty="0"/>
                        <a:t>下午</a:t>
                      </a:r>
                      <a:r>
                        <a:rPr lang="en-US" altLang="zh-TW" sz="2800" dirty="0"/>
                        <a:t>4:30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7039863"/>
                  </a:ext>
                </a:extLst>
              </a:tr>
              <a:tr h="7864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大學考試入學分發放榜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/>
                        <a:t>8/7 </a:t>
                      </a:r>
                      <a:r>
                        <a:rPr lang="zh-TW" altLang="en-US" sz="2800" dirty="0"/>
                        <a:t>上午</a:t>
                      </a:r>
                      <a:r>
                        <a:rPr lang="en-US" altLang="zh-TW" sz="2800" dirty="0"/>
                        <a:t>08:00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832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737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110" y="2137583"/>
            <a:ext cx="4329684" cy="1038313"/>
            <a:chOff x="3957460" y="1328691"/>
            <a:chExt cx="4329684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957460" y="1328691"/>
              <a:ext cx="432968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rgbClr val="FFFF99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rgbClr val="FFFF99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rgbClr val="FFFF99"/>
                  </a:solidFill>
                </a:rPr>
                <a:t>SIX</a:t>
              </a:r>
              <a:endParaRPr kumimoji="1" lang="zh-CN" altLang="en-US" sz="6000" b="1" dirty="0">
                <a:solidFill>
                  <a:srgbClr val="FFFF99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438400" y="3340019"/>
            <a:ext cx="751398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80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個別諮詢不錯過</a:t>
            </a:r>
            <a:endParaRPr kumimoji="1" lang="zh-CN" altLang="en-US" sz="80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endParaRPr kumimoji="1" lang="zh-CN" altLang="en-US" sz="80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251433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692F8B0-994E-4A71-BE18-456E693DA4F8}"/>
              </a:ext>
            </a:extLst>
          </p:cNvPr>
          <p:cNvSpPr/>
          <p:nvPr/>
        </p:nvSpPr>
        <p:spPr>
          <a:xfrm>
            <a:off x="186321" y="141047"/>
            <a:ext cx="6585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PART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</a:t>
            </a:r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SIX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個別諮詢不錯過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78352F7-3EBE-435A-AC04-55C56002EDE7}"/>
              </a:ext>
            </a:extLst>
          </p:cNvPr>
          <p:cNvSpPr txBox="1"/>
          <p:nvPr/>
        </p:nvSpPr>
        <p:spPr>
          <a:xfrm>
            <a:off x="1064172" y="5184382"/>
            <a:ext cx="4348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個別諮詢報名表 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點上方圖片連結</a:t>
            </a:r>
            <a:endParaRPr kumimoji="1" lang="zh-TW" altLang="en-US" sz="2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  <p:pic>
        <p:nvPicPr>
          <p:cNvPr id="2" name="圖片 1">
            <a:hlinkClick r:id="rId2"/>
            <a:extLst>
              <a:ext uri="{FF2B5EF4-FFF2-40B4-BE49-F238E27FC236}">
                <a16:creationId xmlns:a16="http://schemas.microsoft.com/office/drawing/2014/main" xmlns="" id="{B3974149-DFCF-4AA3-BFDF-10681527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39" y="1337921"/>
            <a:ext cx="4045632" cy="3609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圖片 2">
            <a:hlinkClick r:id="rId4"/>
            <a:extLst>
              <a:ext uri="{FF2B5EF4-FFF2-40B4-BE49-F238E27FC236}">
                <a16:creationId xmlns:a16="http://schemas.microsoft.com/office/drawing/2014/main" xmlns="" id="{AC8DAFE2-D5F9-4BD0-AFFF-8B52C1B66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079" y="1337921"/>
            <a:ext cx="4045632" cy="364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90AF7987-4F84-4554-9E0A-F0F060237BF4}"/>
              </a:ext>
            </a:extLst>
          </p:cNvPr>
          <p:cNvSpPr txBox="1"/>
          <p:nvPr/>
        </p:nvSpPr>
        <p:spPr>
          <a:xfrm>
            <a:off x="6277303" y="5184382"/>
            <a:ext cx="477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個別諮詢時間表 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點上方圖片查看</a:t>
            </a:r>
            <a:endParaRPr kumimoji="1" lang="zh-TW" altLang="en-US" sz="2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9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692F8B0-994E-4A71-BE18-456E693DA4F8}"/>
              </a:ext>
            </a:extLst>
          </p:cNvPr>
          <p:cNvSpPr/>
          <p:nvPr/>
        </p:nvSpPr>
        <p:spPr>
          <a:xfrm>
            <a:off x="186320" y="141047"/>
            <a:ext cx="7798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PART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</a:t>
            </a:r>
            <a:r>
              <a:rPr kumimoji="1" lang="en-US" altLang="zh-TW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SIX</a:t>
            </a:r>
            <a:r>
              <a:rPr kumimoji="1" lang="zh-TW" alt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charset="0"/>
              </a:rPr>
              <a:t>  </a:t>
            </a:r>
            <a:r>
              <a:rPr kumimoji="1" lang="en-US" altLang="zh-TW" sz="3600" b="1" dirty="0" smtClean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1090720</a:t>
            </a:r>
            <a:r>
              <a:rPr kumimoji="1" lang="zh-TW" altLang="en-US" sz="3600" b="1" dirty="0" smtClean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說明會 </a:t>
            </a:r>
            <a:r>
              <a:rPr kumimoji="1" lang="en-US" altLang="zh-TW" sz="3600" b="1" dirty="0" smtClean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Q &amp; A</a:t>
            </a:r>
            <a:endParaRPr kumimoji="1" lang="zh-CN" altLang="en-US" sz="1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878352F7-3EBE-435A-AC04-55C56002EDE7}"/>
              </a:ext>
            </a:extLst>
          </p:cNvPr>
          <p:cNvSpPr txBox="1"/>
          <p:nvPr/>
        </p:nvSpPr>
        <p:spPr>
          <a:xfrm>
            <a:off x="331076" y="967107"/>
            <a:ext cx="5163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en-US" altLang="zh-TW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Q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：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請問如何用</a:t>
            </a:r>
            <a:r>
              <a:rPr kumimoji="1" lang="en-US" altLang="zh-TW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ATM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繳交登記費？</a:t>
            </a:r>
            <a:endParaRPr kumimoji="1" lang="zh-TW" altLang="en-US" sz="2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878352F7-3EBE-435A-AC04-55C56002EDE7}"/>
              </a:ext>
            </a:extLst>
          </p:cNvPr>
          <p:cNvSpPr txBox="1"/>
          <p:nvPr/>
        </p:nvSpPr>
        <p:spPr>
          <a:xfrm>
            <a:off x="331075" y="1509979"/>
            <a:ext cx="1138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kumimoji="1" lang="en-US" altLang="zh-TW" sz="2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A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：</a:t>
            </a:r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請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參閱登記分發相關資訊 </a:t>
            </a:r>
            <a:r>
              <a:rPr kumimoji="1" lang="en-US" altLang="zh-TW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67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頁，可用</a:t>
            </a:r>
            <a:r>
              <a:rPr kumimoji="1" lang="en-US" altLang="zh-TW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ATM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轉帳。</a:t>
            </a:r>
            <a:r>
              <a:rPr kumimoji="1" lang="en-US" altLang="zh-TW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ATM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繳費期間：</a:t>
            </a:r>
            <a:r>
              <a:rPr kumimoji="1" lang="en-US" altLang="zh-TW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109/07/17</a:t>
            </a:r>
            <a:r>
              <a:rPr kumimoji="1" lang="en-US" altLang="zh-TW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~109/07/28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   </a:t>
            </a:r>
            <a:endParaRPr kumimoji="1" lang="en-US" altLang="zh-TW" sz="2000" dirty="0" smtClean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lvl="1"/>
            <a:r>
              <a:rPr kumimoji="1" lang="zh-TW" altLang="en-US" sz="2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 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     中午</a:t>
            </a:r>
            <a:r>
              <a:rPr kumimoji="1" lang="en-US" altLang="zh-TW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12:00</a:t>
            </a:r>
            <a:r>
              <a:rPr kumimoji="1" lang="zh-TW" altLang="en-US" sz="2000" dirty="0" smtClean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止。</a:t>
            </a:r>
            <a:endParaRPr kumimoji="1" lang="zh-TW" altLang="en-US" sz="2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39" y="2217865"/>
            <a:ext cx="10040006" cy="44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54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207" y="2137583"/>
            <a:ext cx="4329586" cy="1038313"/>
            <a:chOff x="3957557" y="1328691"/>
            <a:chExt cx="4329586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FFFF99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rgbClr val="FFFF99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rgbClr val="FFFF99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rgbClr val="FFFF99"/>
                  </a:solidFill>
                </a:rPr>
                <a:t>ONE</a:t>
              </a:r>
              <a:endParaRPr kumimoji="1" lang="zh-CN" altLang="en-US" sz="6000" b="1" dirty="0">
                <a:solidFill>
                  <a:srgbClr val="FFFF99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64973" y="3340019"/>
            <a:ext cx="9104243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80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怎麼選填志願</a:t>
            </a:r>
            <a:endParaRPr kumimoji="1" lang="en-US" altLang="zh-TW" sz="80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r>
              <a:rPr kumimoji="1" lang="zh-TW" altLang="en-US" sz="80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最適合我</a:t>
            </a:r>
            <a:endParaRPr kumimoji="1" lang="zh-CN" altLang="en-US" sz="80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0936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6972194" y="4556172"/>
            <a:ext cx="1587497" cy="1201908"/>
            <a:chOff x="7306290" y="4556172"/>
            <a:chExt cx="1587497" cy="1201908"/>
          </a:xfrm>
        </p:grpSpPr>
        <p:sp>
          <p:nvSpPr>
            <p:cNvPr id="126" name="椭圆 125"/>
            <p:cNvSpPr/>
            <p:nvPr/>
          </p:nvSpPr>
          <p:spPr>
            <a:xfrm>
              <a:off x="7306290" y="5384416"/>
              <a:ext cx="373664" cy="3736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8478566" y="4826138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8742934" y="5142940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7705441" y="4556172"/>
              <a:ext cx="351970" cy="3519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7" name="矩形 116"/>
          <p:cNvSpPr/>
          <p:nvPr/>
        </p:nvSpPr>
        <p:spPr>
          <a:xfrm>
            <a:off x="3032568" y="1233849"/>
            <a:ext cx="5719404" cy="4329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6" name="文本框 115"/>
          <p:cNvSpPr txBox="1"/>
          <p:nvPr/>
        </p:nvSpPr>
        <p:spPr>
          <a:xfrm>
            <a:off x="3395662" y="2401056"/>
            <a:ext cx="4993216" cy="984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800" b="1" dirty="0">
                <a:solidFill>
                  <a:schemeClr val="bg1"/>
                </a:solidFill>
              </a:rPr>
              <a:t>THANK</a:t>
            </a:r>
            <a:r>
              <a:rPr kumimoji="1" lang="zh-CN" altLang="en-US" sz="5800" b="1" dirty="0">
                <a:solidFill>
                  <a:schemeClr val="bg1"/>
                </a:solidFill>
              </a:rPr>
              <a:t> </a:t>
            </a:r>
            <a:r>
              <a:rPr kumimoji="1" lang="en-US" altLang="zh-CN" sz="5800" b="1" dirty="0">
                <a:solidFill>
                  <a:schemeClr val="bg1"/>
                </a:solidFill>
              </a:rPr>
              <a:t>YOU</a:t>
            </a:r>
          </a:p>
        </p:txBody>
      </p:sp>
      <p:grpSp>
        <p:nvGrpSpPr>
          <p:cNvPr id="119" name="组 118"/>
          <p:cNvGrpSpPr/>
          <p:nvPr/>
        </p:nvGrpSpPr>
        <p:grpSpPr>
          <a:xfrm>
            <a:off x="7419372" y="-221648"/>
            <a:ext cx="5828741" cy="5077125"/>
            <a:chOff x="8211887" y="-221648"/>
            <a:chExt cx="5036226" cy="4386805"/>
          </a:xfrm>
        </p:grpSpPr>
        <p:sp>
          <p:nvSpPr>
            <p:cNvPr id="2" name="椭圆 1"/>
            <p:cNvSpPr/>
            <p:nvPr/>
          </p:nvSpPr>
          <p:spPr>
            <a:xfrm>
              <a:off x="10489704" y="-221648"/>
              <a:ext cx="662879" cy="66287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9651968" y="2802434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0639523" y="2032304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9102910" y="1300795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08358" y="295596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1994214" y="1135914"/>
              <a:ext cx="778383" cy="7783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0583784" y="1156965"/>
              <a:ext cx="259511" cy="2595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397020" y="2470997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937372" y="1963317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885843" y="3143928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8963628" y="526943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211887" y="-76771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7" name="直线连接符 16"/>
            <p:cNvCxnSpPr>
              <a:stCxn id="2" idx="5"/>
              <a:endCxn id="7" idx="1"/>
            </p:cNvCxnSpPr>
            <p:nvPr/>
          </p:nvCxnSpPr>
          <p:spPr>
            <a:xfrm>
              <a:off x="11055507" y="344156"/>
              <a:ext cx="1052698" cy="9057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/>
            <p:cNvCxnSpPr>
              <a:stCxn id="4" idx="7"/>
              <a:endCxn id="7" idx="3"/>
            </p:cNvCxnSpPr>
            <p:nvPr/>
          </p:nvCxnSpPr>
          <p:spPr>
            <a:xfrm flipV="1">
              <a:off x="10949570" y="1800306"/>
              <a:ext cx="1158635" cy="28519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/>
            <p:cNvCxnSpPr>
              <a:stCxn id="9" idx="7"/>
              <a:endCxn id="7" idx="4"/>
            </p:cNvCxnSpPr>
            <p:nvPr/>
          </p:nvCxnSpPr>
          <p:spPr>
            <a:xfrm flipV="1">
              <a:off x="11962824" y="1914297"/>
              <a:ext cx="420583" cy="6537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>
              <a:stCxn id="3" idx="7"/>
              <a:endCxn id="4" idx="3"/>
            </p:cNvCxnSpPr>
            <p:nvPr/>
          </p:nvCxnSpPr>
          <p:spPr>
            <a:xfrm flipV="1">
              <a:off x="10217772" y="2342352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>
              <a:stCxn id="5" idx="7"/>
              <a:endCxn id="2" idx="3"/>
            </p:cNvCxnSpPr>
            <p:nvPr/>
          </p:nvCxnSpPr>
          <p:spPr>
            <a:xfrm flipV="1">
              <a:off x="9485831" y="344156"/>
              <a:ext cx="1100949" cy="10223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/>
            <p:cNvCxnSpPr>
              <a:stCxn id="8" idx="0"/>
              <a:endCxn id="2" idx="4"/>
            </p:cNvCxnSpPr>
            <p:nvPr/>
          </p:nvCxnSpPr>
          <p:spPr>
            <a:xfrm flipV="1">
              <a:off x="10713540" y="441231"/>
              <a:ext cx="107605" cy="71573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7" idx="2"/>
              <a:endCxn id="8" idx="6"/>
            </p:cNvCxnSpPr>
            <p:nvPr/>
          </p:nvCxnSpPr>
          <p:spPr>
            <a:xfrm flipH="1" flipV="1">
              <a:off x="10843295" y="1286721"/>
              <a:ext cx="1150919" cy="23838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线连接符 54"/>
            <p:cNvCxnSpPr>
              <a:stCxn id="8" idx="4"/>
              <a:endCxn id="4" idx="0"/>
            </p:cNvCxnSpPr>
            <p:nvPr/>
          </p:nvCxnSpPr>
          <p:spPr>
            <a:xfrm>
              <a:off x="10713540" y="1416476"/>
              <a:ext cx="107606" cy="6158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/>
            <p:cNvCxnSpPr>
              <a:stCxn id="4" idx="5"/>
              <a:endCxn id="9" idx="1"/>
            </p:cNvCxnSpPr>
            <p:nvPr/>
          </p:nvCxnSpPr>
          <p:spPr>
            <a:xfrm>
              <a:off x="10949570" y="2342352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5" idx="7"/>
              <a:endCxn id="8" idx="2"/>
            </p:cNvCxnSpPr>
            <p:nvPr/>
          </p:nvCxnSpPr>
          <p:spPr>
            <a:xfrm flipV="1">
              <a:off x="9485831" y="1286721"/>
              <a:ext cx="1097953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" idx="4"/>
              <a:endCxn id="3" idx="1"/>
            </p:cNvCxnSpPr>
            <p:nvPr/>
          </p:nvCxnSpPr>
          <p:spPr>
            <a:xfrm>
              <a:off x="9327220" y="1749415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0064447" y="3739900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1" name="直线连接符 70"/>
            <p:cNvCxnSpPr>
              <a:stCxn id="5" idx="5"/>
              <a:endCxn id="10" idx="1"/>
            </p:cNvCxnSpPr>
            <p:nvPr/>
          </p:nvCxnSpPr>
          <p:spPr>
            <a:xfrm>
              <a:off x="9485831" y="1683716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线连接符 75"/>
            <p:cNvCxnSpPr>
              <a:stCxn id="10" idx="7"/>
              <a:endCxn id="8" idx="3"/>
            </p:cNvCxnSpPr>
            <p:nvPr/>
          </p:nvCxnSpPr>
          <p:spPr>
            <a:xfrm flipV="1">
              <a:off x="10144182" y="1378472"/>
              <a:ext cx="477606" cy="6203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连接符 78"/>
            <p:cNvCxnSpPr>
              <a:stCxn id="10" idx="6"/>
              <a:endCxn id="4" idx="2"/>
            </p:cNvCxnSpPr>
            <p:nvPr/>
          </p:nvCxnSpPr>
          <p:spPr>
            <a:xfrm>
              <a:off x="10179665" y="2084463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线连接符 84"/>
            <p:cNvCxnSpPr>
              <a:stCxn id="3" idx="0"/>
              <a:endCxn id="10" idx="4"/>
            </p:cNvCxnSpPr>
            <p:nvPr/>
          </p:nvCxnSpPr>
          <p:spPr>
            <a:xfrm flipV="1">
              <a:off x="9983409" y="2205609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3" idx="6"/>
              <a:endCxn id="9" idx="2"/>
            </p:cNvCxnSpPr>
            <p:nvPr/>
          </p:nvCxnSpPr>
          <p:spPr>
            <a:xfrm flipV="1">
              <a:off x="10314847" y="2802437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8858139" y="2342352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12963106" y="1871826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1" name="文本框 130"/>
          <p:cNvSpPr txBox="1"/>
          <p:nvPr/>
        </p:nvSpPr>
        <p:spPr>
          <a:xfrm>
            <a:off x="2842362" y="3385941"/>
            <a:ext cx="612746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7200" b="1" dirty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謝謝您的聆聽</a:t>
            </a:r>
            <a:endParaRPr kumimoji="1" lang="zh-CN" altLang="en-US" sz="72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-1897854" y="3860312"/>
            <a:ext cx="5094099" cy="4344867"/>
            <a:chOff x="-1897854" y="3860312"/>
            <a:chExt cx="5094099" cy="4344867"/>
          </a:xfrm>
        </p:grpSpPr>
        <p:sp>
          <p:nvSpPr>
            <p:cNvPr id="75" name="椭圆 74"/>
            <p:cNvSpPr/>
            <p:nvPr/>
          </p:nvSpPr>
          <p:spPr>
            <a:xfrm>
              <a:off x="437836" y="4127662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-399900" y="6842456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587655" y="6072326"/>
              <a:ext cx="363244" cy="363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-948958" y="5340817"/>
              <a:ext cx="448619" cy="4486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331537" y="6169300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1670042" y="5033615"/>
              <a:ext cx="627576" cy="627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17987" y="4983061"/>
              <a:ext cx="687370" cy="68736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345152" y="6511019"/>
              <a:ext cx="662879" cy="6628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-114496" y="6003339"/>
              <a:ext cx="242292" cy="2422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833975" y="7183950"/>
              <a:ext cx="448621" cy="448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-1088240" y="4566965"/>
              <a:ext cx="416095" cy="4160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-1897854" y="4034310"/>
              <a:ext cx="450304" cy="4503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90" name="直线连接符 89"/>
            <p:cNvCxnSpPr>
              <a:stCxn id="75" idx="5"/>
              <a:endCxn id="82" idx="1"/>
            </p:cNvCxnSpPr>
            <p:nvPr/>
          </p:nvCxnSpPr>
          <p:spPr>
            <a:xfrm>
              <a:off x="739645" y="4429471"/>
              <a:ext cx="1022303" cy="69605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78" idx="7"/>
              <a:endCxn id="82" idx="3"/>
            </p:cNvCxnSpPr>
            <p:nvPr/>
          </p:nvCxnSpPr>
          <p:spPr>
            <a:xfrm flipV="1">
              <a:off x="897703" y="5569285"/>
              <a:ext cx="864245" cy="5562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4" idx="7"/>
              <a:endCxn id="82" idx="4"/>
            </p:cNvCxnSpPr>
            <p:nvPr/>
          </p:nvCxnSpPr>
          <p:spPr>
            <a:xfrm flipV="1">
              <a:off x="1910955" y="5661191"/>
              <a:ext cx="72875" cy="94690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77" idx="7"/>
              <a:endCxn id="78" idx="3"/>
            </p:cNvCxnSpPr>
            <p:nvPr/>
          </p:nvCxnSpPr>
          <p:spPr>
            <a:xfrm flipV="1">
              <a:off x="165904" y="6382374"/>
              <a:ext cx="474948" cy="55715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0" idx="7"/>
              <a:endCxn id="75" idx="3"/>
            </p:cNvCxnSpPr>
            <p:nvPr/>
          </p:nvCxnSpPr>
          <p:spPr>
            <a:xfrm flipV="1">
              <a:off x="-566038" y="4429471"/>
              <a:ext cx="1055656" cy="97704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线连接符 98"/>
            <p:cNvCxnSpPr>
              <a:stCxn id="83" idx="0"/>
              <a:endCxn id="75" idx="4"/>
            </p:cNvCxnSpPr>
            <p:nvPr/>
          </p:nvCxnSpPr>
          <p:spPr>
            <a:xfrm flipH="1" flipV="1">
              <a:off x="614632" y="4481253"/>
              <a:ext cx="47040" cy="50180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连接符 99"/>
            <p:cNvCxnSpPr>
              <a:stCxn id="82" idx="2"/>
              <a:endCxn id="83" idx="6"/>
            </p:cNvCxnSpPr>
            <p:nvPr/>
          </p:nvCxnSpPr>
          <p:spPr>
            <a:xfrm flipH="1" flipV="1">
              <a:off x="1005357" y="5326743"/>
              <a:ext cx="664685" cy="2066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线连接符 100"/>
            <p:cNvCxnSpPr>
              <a:stCxn id="83" idx="4"/>
              <a:endCxn id="78" idx="0"/>
            </p:cNvCxnSpPr>
            <p:nvPr/>
          </p:nvCxnSpPr>
          <p:spPr>
            <a:xfrm>
              <a:off x="661672" y="5670425"/>
              <a:ext cx="107605" cy="40190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线连接符 101"/>
            <p:cNvCxnSpPr>
              <a:stCxn id="78" idx="5"/>
              <a:endCxn id="84" idx="1"/>
            </p:cNvCxnSpPr>
            <p:nvPr/>
          </p:nvCxnSpPr>
          <p:spPr>
            <a:xfrm>
              <a:off x="897702" y="6382374"/>
              <a:ext cx="544525" cy="22572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线连接符 102"/>
            <p:cNvCxnSpPr>
              <a:stCxn id="80" idx="7"/>
              <a:endCxn id="83" idx="2"/>
            </p:cNvCxnSpPr>
            <p:nvPr/>
          </p:nvCxnSpPr>
          <p:spPr>
            <a:xfrm flipV="1">
              <a:off x="-566038" y="5326743"/>
              <a:ext cx="884025" cy="7977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线连接符 103"/>
            <p:cNvCxnSpPr>
              <a:stCxn id="80" idx="4"/>
              <a:endCxn id="77" idx="1"/>
            </p:cNvCxnSpPr>
            <p:nvPr/>
          </p:nvCxnSpPr>
          <p:spPr>
            <a:xfrm>
              <a:off x="-724648" y="5789437"/>
              <a:ext cx="421824" cy="115009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2579" y="7779922"/>
              <a:ext cx="425257" cy="42525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06" name="直线连接符 105"/>
            <p:cNvCxnSpPr>
              <a:stCxn id="80" idx="5"/>
              <a:endCxn id="86" idx="1"/>
            </p:cNvCxnSpPr>
            <p:nvPr/>
          </p:nvCxnSpPr>
          <p:spPr>
            <a:xfrm>
              <a:off x="-566037" y="5723738"/>
              <a:ext cx="487025" cy="31508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线连接符 106"/>
            <p:cNvCxnSpPr>
              <a:stCxn id="86" idx="7"/>
              <a:endCxn id="83" idx="3"/>
            </p:cNvCxnSpPr>
            <p:nvPr/>
          </p:nvCxnSpPr>
          <p:spPr>
            <a:xfrm flipV="1">
              <a:off x="92313" y="5569763"/>
              <a:ext cx="326337" cy="46905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线连接符 107"/>
            <p:cNvCxnSpPr>
              <a:stCxn id="86" idx="6"/>
              <a:endCxn id="78" idx="2"/>
            </p:cNvCxnSpPr>
            <p:nvPr/>
          </p:nvCxnSpPr>
          <p:spPr>
            <a:xfrm>
              <a:off x="127797" y="6124485"/>
              <a:ext cx="459858" cy="1294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线连接符 108"/>
            <p:cNvCxnSpPr>
              <a:stCxn id="77" idx="0"/>
              <a:endCxn id="86" idx="4"/>
            </p:cNvCxnSpPr>
            <p:nvPr/>
          </p:nvCxnSpPr>
          <p:spPr>
            <a:xfrm flipV="1">
              <a:off x="-68459" y="6245631"/>
              <a:ext cx="75110" cy="59682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线连接符 109"/>
            <p:cNvCxnSpPr>
              <a:stCxn id="77" idx="6"/>
              <a:endCxn id="84" idx="2"/>
            </p:cNvCxnSpPr>
            <p:nvPr/>
          </p:nvCxnSpPr>
          <p:spPr>
            <a:xfrm flipV="1">
              <a:off x="262979" y="6842459"/>
              <a:ext cx="1082173" cy="331437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/>
          </p:nvSpPr>
          <p:spPr>
            <a:xfrm>
              <a:off x="-1193729" y="6382374"/>
              <a:ext cx="399576" cy="3995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2911238" y="5911848"/>
              <a:ext cx="285007" cy="2850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069206" y="4219514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12126" y="386031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111420" y="5055122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2753253" y="2414413"/>
            <a:ext cx="1024513" cy="1398348"/>
            <a:chOff x="3087349" y="2414413"/>
            <a:chExt cx="1024513" cy="1398348"/>
          </a:xfrm>
        </p:grpSpPr>
        <p:sp>
          <p:nvSpPr>
            <p:cNvPr id="120" name="椭圆 119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606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ONE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怎麼選填最適合我？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83535" y="1429832"/>
            <a:ext cx="90821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選填前想一想</a:t>
            </a:r>
            <a:endParaRPr kumimoji="1" lang="en-US" altLang="zh-TW" sz="4400" b="1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成為真正的自己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凸顯自己做選擇的能力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不是一個點，而是一個面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國際學習、跨領域學習、跨校學習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endParaRPr kumimoji="1" lang="zh-TW" altLang="en-US" sz="24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4020" l="7333" r="90000">
                        <a14:foregroundMark x1="73000" y1="32890" x2="73000" y2="32890"/>
                        <a14:foregroundMark x1="73667" y1="30565" x2="73667" y2="30565"/>
                        <a14:foregroundMark x1="74333" y1="25249" x2="74333" y2="25249"/>
                        <a14:foregroundMark x1="20333" y1="41196" x2="20333" y2="41196"/>
                        <a14:foregroundMark x1="29000" y1="75415" x2="29000" y2="75415"/>
                        <a14:foregroundMark x1="29000" y1="91030" x2="29000" y2="91030"/>
                        <a14:foregroundMark x1="28000" y1="77409" x2="28000" y2="77409"/>
                        <a14:foregroundMark x1="22333" y1="78738" x2="22333" y2="78738"/>
                        <a14:foregroundMark x1="20667" y1="94020" x2="20667" y2="94020"/>
                        <a14:foregroundMark x1="22667" y1="76080" x2="22667" y2="76080"/>
                        <a14:foregroundMark x1="83000" y1="40864" x2="83000" y2="40864"/>
                        <a14:foregroundMark x1="84667" y1="42857" x2="84667" y2="42857"/>
                        <a14:foregroundMark x1="85667" y1="45515" x2="85667" y2="45515"/>
                        <a14:foregroundMark x1="87333" y1="47841" x2="87333" y2="47841"/>
                        <a14:foregroundMark x1="87667" y1="50166" x2="87667" y2="50166"/>
                        <a14:foregroundMark x1="88333" y1="51827" x2="88333" y2="51827"/>
                        <a14:foregroundMark x1="89333" y1="51827" x2="89333" y2="51827"/>
                        <a14:foregroundMark x1="63667" y1="40864" x2="63667" y2="40864"/>
                        <a14:foregroundMark x1="61667" y1="41860" x2="61667" y2="41860"/>
                        <a14:foregroundMark x1="61000" y1="42525" x2="61000" y2="42525"/>
                        <a14:foregroundMark x1="59333" y1="43854" x2="59333" y2="43854"/>
                        <a14:foregroundMark x1="57667" y1="45847" x2="57667" y2="45847"/>
                        <a14:foregroundMark x1="55333" y1="47508" x2="55333" y2="47508"/>
                        <a14:foregroundMark x1="53000" y1="49502" x2="53000" y2="49502"/>
                        <a14:foregroundMark x1="54333" y1="48837" x2="54333" y2="48837"/>
                        <a14:foregroundMark x1="52333" y1="50498" x2="52333" y2="50498"/>
                        <a14:foregroundMark x1="51000" y1="51495" x2="51000" y2="51495"/>
                        <a14:foregroundMark x1="33000" y1="52159" x2="33000" y2="52159"/>
                        <a14:foregroundMark x1="34333" y1="53821" x2="34333" y2="53821"/>
                        <a14:foregroundMark x1="34000" y1="53488" x2="34000" y2="53488"/>
                        <a14:foregroundMark x1="35333" y1="54153" x2="35333" y2="54153"/>
                        <a14:foregroundMark x1="36000" y1="54817" x2="36000" y2="54817"/>
                        <a14:foregroundMark x1="36667" y1="55814" x2="36667" y2="55814"/>
                        <a14:foregroundMark x1="38000" y1="56478" x2="38000" y2="56478"/>
                        <a14:foregroundMark x1="39333" y1="57475" x2="39333" y2="57475"/>
                        <a14:foregroundMark x1="40333" y1="59136" x2="40333" y2="59136"/>
                        <a14:foregroundMark x1="41333" y1="59468" x2="41333" y2="59468"/>
                        <a14:foregroundMark x1="42333" y1="60465" x2="42333" y2="60465"/>
                        <a14:foregroundMark x1="43667" y1="61462" x2="43667" y2="61462"/>
                        <a14:foregroundMark x1="44667" y1="62458" x2="44667" y2="62458"/>
                        <a14:foregroundMark x1="16333" y1="53488" x2="16333" y2="53488"/>
                        <a14:foregroundMark x1="15333" y1="54485" x2="15333" y2="54485"/>
                        <a14:foregroundMark x1="14000" y1="55150" x2="14000" y2="55150"/>
                        <a14:foregroundMark x1="12667" y1="55814" x2="12667" y2="55814"/>
                        <a14:foregroundMark x1="11333" y1="56811" x2="11333" y2="56811"/>
                        <a14:foregroundMark x1="11333" y1="57807" x2="11333" y2="57807"/>
                        <a14:foregroundMark x1="10333" y1="58804" x2="10333" y2="58804"/>
                        <a14:foregroundMark x1="9000" y1="59801" x2="9000" y2="59801"/>
                        <a14:foregroundMark x1="8000" y1="61130" x2="8000" y2="61130"/>
                        <a14:foregroundMark x1="7333" y1="62126" x2="7333" y2="62126"/>
                        <a14:foregroundMark x1="22333" y1="70764" x2="22333" y2="70764"/>
                        <a14:foregroundMark x1="30000" y1="72425" x2="30000" y2="72425"/>
                        <a14:backgroundMark x1="25000" y1="77409" x2="25000" y2="77409"/>
                        <a14:backgroundMark x1="25333" y1="75748" x2="25333" y2="75748"/>
                        <a14:backgroundMark x1="81000" y1="42193" x2="81000" y2="42193"/>
                        <a14:backgroundMark x1="66000" y1="41196" x2="66000" y2="41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11" y="3691989"/>
            <a:ext cx="3323491" cy="3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617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883535" y="-115316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ONE </a:t>
            </a:r>
          </a:p>
          <a:p>
            <a:pPr marL="0" indent="0">
              <a:buNone/>
            </a:pP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知己與知彼的連結</a:t>
            </a:r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B9D4EDBE-27B9-4650-88B3-DF632D9A8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9" r="3784" b="9826"/>
          <a:stretch/>
        </p:blipFill>
        <p:spPr>
          <a:xfrm>
            <a:off x="1081159" y="1589381"/>
            <a:ext cx="9777320" cy="4758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6308471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ONE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怎麼選填最適合我？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09529" y="1152832"/>
            <a:ext cx="9082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心理測驗的運用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興趣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(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如船舵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)~</a:t>
            </a:r>
          </a:p>
          <a:p>
            <a:pPr lvl="4"/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有正確的方向，航行才有目的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性向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(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如引擎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)~</a:t>
            </a:r>
          </a:p>
          <a:p>
            <a:pPr lvl="4"/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有足夠的馬力，航行才能順暢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成就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(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如衝程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)~</a:t>
            </a:r>
          </a:p>
          <a:p>
            <a:pPr lvl="4"/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有效能的衝程，航行才能抵達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工作價值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4020" l="7333" r="90000">
                        <a14:foregroundMark x1="73000" y1="32890" x2="73000" y2="32890"/>
                        <a14:foregroundMark x1="73667" y1="30565" x2="73667" y2="30565"/>
                        <a14:foregroundMark x1="74333" y1="25249" x2="74333" y2="25249"/>
                        <a14:foregroundMark x1="20333" y1="41196" x2="20333" y2="41196"/>
                        <a14:foregroundMark x1="29000" y1="75415" x2="29000" y2="75415"/>
                        <a14:foregroundMark x1="29000" y1="91030" x2="29000" y2="91030"/>
                        <a14:foregroundMark x1="28000" y1="77409" x2="28000" y2="77409"/>
                        <a14:foregroundMark x1="22333" y1="78738" x2="22333" y2="78738"/>
                        <a14:foregroundMark x1="20667" y1="94020" x2="20667" y2="94020"/>
                        <a14:foregroundMark x1="22667" y1="76080" x2="22667" y2="76080"/>
                        <a14:foregroundMark x1="83000" y1="40864" x2="83000" y2="40864"/>
                        <a14:foregroundMark x1="84667" y1="42857" x2="84667" y2="42857"/>
                        <a14:foregroundMark x1="85667" y1="45515" x2="85667" y2="45515"/>
                        <a14:foregroundMark x1="87333" y1="47841" x2="87333" y2="47841"/>
                        <a14:foregroundMark x1="87667" y1="50166" x2="87667" y2="50166"/>
                        <a14:foregroundMark x1="88333" y1="51827" x2="88333" y2="51827"/>
                        <a14:foregroundMark x1="89333" y1="51827" x2="89333" y2="51827"/>
                        <a14:foregroundMark x1="63667" y1="40864" x2="63667" y2="40864"/>
                        <a14:foregroundMark x1="61667" y1="41860" x2="61667" y2="41860"/>
                        <a14:foregroundMark x1="61000" y1="42525" x2="61000" y2="42525"/>
                        <a14:foregroundMark x1="59333" y1="43854" x2="59333" y2="43854"/>
                        <a14:foregroundMark x1="57667" y1="45847" x2="57667" y2="45847"/>
                        <a14:foregroundMark x1="55333" y1="47508" x2="55333" y2="47508"/>
                        <a14:foregroundMark x1="53000" y1="49502" x2="53000" y2="49502"/>
                        <a14:foregroundMark x1="54333" y1="48837" x2="54333" y2="48837"/>
                        <a14:foregroundMark x1="52333" y1="50498" x2="52333" y2="50498"/>
                        <a14:foregroundMark x1="51000" y1="51495" x2="51000" y2="51495"/>
                        <a14:foregroundMark x1="33000" y1="52159" x2="33000" y2="52159"/>
                        <a14:foregroundMark x1="34333" y1="53821" x2="34333" y2="53821"/>
                        <a14:foregroundMark x1="34000" y1="53488" x2="34000" y2="53488"/>
                        <a14:foregroundMark x1="35333" y1="54153" x2="35333" y2="54153"/>
                        <a14:foregroundMark x1="36000" y1="54817" x2="36000" y2="54817"/>
                        <a14:foregroundMark x1="36667" y1="55814" x2="36667" y2="55814"/>
                        <a14:foregroundMark x1="38000" y1="56478" x2="38000" y2="56478"/>
                        <a14:foregroundMark x1="39333" y1="57475" x2="39333" y2="57475"/>
                        <a14:foregroundMark x1="40333" y1="59136" x2="40333" y2="59136"/>
                        <a14:foregroundMark x1="41333" y1="59468" x2="41333" y2="59468"/>
                        <a14:foregroundMark x1="42333" y1="60465" x2="42333" y2="60465"/>
                        <a14:foregroundMark x1="43667" y1="61462" x2="43667" y2="61462"/>
                        <a14:foregroundMark x1="44667" y1="62458" x2="44667" y2="62458"/>
                        <a14:foregroundMark x1="16333" y1="53488" x2="16333" y2="53488"/>
                        <a14:foregroundMark x1="15333" y1="54485" x2="15333" y2="54485"/>
                        <a14:foregroundMark x1="14000" y1="55150" x2="14000" y2="55150"/>
                        <a14:foregroundMark x1="12667" y1="55814" x2="12667" y2="55814"/>
                        <a14:foregroundMark x1="11333" y1="56811" x2="11333" y2="56811"/>
                        <a14:foregroundMark x1="11333" y1="57807" x2="11333" y2="57807"/>
                        <a14:foregroundMark x1="10333" y1="58804" x2="10333" y2="58804"/>
                        <a14:foregroundMark x1="9000" y1="59801" x2="9000" y2="59801"/>
                        <a14:foregroundMark x1="8000" y1="61130" x2="8000" y2="61130"/>
                        <a14:foregroundMark x1="7333" y1="62126" x2="7333" y2="62126"/>
                        <a14:foregroundMark x1="22333" y1="70764" x2="22333" y2="70764"/>
                        <a14:foregroundMark x1="30000" y1="72425" x2="30000" y2="72425"/>
                        <a14:backgroundMark x1="25000" y1="77409" x2="25000" y2="77409"/>
                        <a14:backgroundMark x1="25333" y1="75748" x2="25333" y2="75748"/>
                        <a14:backgroundMark x1="81000" y1="42193" x2="81000" y2="42193"/>
                        <a14:backgroundMark x1="66000" y1="41196" x2="66000" y2="41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11" y="3691989"/>
            <a:ext cx="3323491" cy="3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459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ONE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怎麼選填最適合我？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9235" y="1045111"/>
            <a:ext cx="908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綜合評估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4020" l="7333" r="90000">
                        <a14:foregroundMark x1="73000" y1="32890" x2="73000" y2="32890"/>
                        <a14:foregroundMark x1="73667" y1="30565" x2="73667" y2="30565"/>
                        <a14:foregroundMark x1="74333" y1="25249" x2="74333" y2="25249"/>
                        <a14:foregroundMark x1="20333" y1="41196" x2="20333" y2="41196"/>
                        <a14:foregroundMark x1="29000" y1="75415" x2="29000" y2="75415"/>
                        <a14:foregroundMark x1="29000" y1="91030" x2="29000" y2="91030"/>
                        <a14:foregroundMark x1="28000" y1="77409" x2="28000" y2="77409"/>
                        <a14:foregroundMark x1="22333" y1="78738" x2="22333" y2="78738"/>
                        <a14:foregroundMark x1="20667" y1="94020" x2="20667" y2="94020"/>
                        <a14:foregroundMark x1="22667" y1="76080" x2="22667" y2="76080"/>
                        <a14:foregroundMark x1="83000" y1="40864" x2="83000" y2="40864"/>
                        <a14:foregroundMark x1="84667" y1="42857" x2="84667" y2="42857"/>
                        <a14:foregroundMark x1="85667" y1="45515" x2="85667" y2="45515"/>
                        <a14:foregroundMark x1="87333" y1="47841" x2="87333" y2="47841"/>
                        <a14:foregroundMark x1="87667" y1="50166" x2="87667" y2="50166"/>
                        <a14:foregroundMark x1="88333" y1="51827" x2="88333" y2="51827"/>
                        <a14:foregroundMark x1="89333" y1="51827" x2="89333" y2="51827"/>
                        <a14:foregroundMark x1="63667" y1="40864" x2="63667" y2="40864"/>
                        <a14:foregroundMark x1="61667" y1="41860" x2="61667" y2="41860"/>
                        <a14:foregroundMark x1="61000" y1="42525" x2="61000" y2="42525"/>
                        <a14:foregroundMark x1="59333" y1="43854" x2="59333" y2="43854"/>
                        <a14:foregroundMark x1="57667" y1="45847" x2="57667" y2="45847"/>
                        <a14:foregroundMark x1="55333" y1="47508" x2="55333" y2="47508"/>
                        <a14:foregroundMark x1="53000" y1="49502" x2="53000" y2="49502"/>
                        <a14:foregroundMark x1="54333" y1="48837" x2="54333" y2="48837"/>
                        <a14:foregroundMark x1="52333" y1="50498" x2="52333" y2="50498"/>
                        <a14:foregroundMark x1="51000" y1="51495" x2="51000" y2="51495"/>
                        <a14:foregroundMark x1="33000" y1="52159" x2="33000" y2="52159"/>
                        <a14:foregroundMark x1="34333" y1="53821" x2="34333" y2="53821"/>
                        <a14:foregroundMark x1="34000" y1="53488" x2="34000" y2="53488"/>
                        <a14:foregroundMark x1="35333" y1="54153" x2="35333" y2="54153"/>
                        <a14:foregroundMark x1="36000" y1="54817" x2="36000" y2="54817"/>
                        <a14:foregroundMark x1="36667" y1="55814" x2="36667" y2="55814"/>
                        <a14:foregroundMark x1="38000" y1="56478" x2="38000" y2="56478"/>
                        <a14:foregroundMark x1="39333" y1="57475" x2="39333" y2="57475"/>
                        <a14:foregroundMark x1="40333" y1="59136" x2="40333" y2="59136"/>
                        <a14:foregroundMark x1="41333" y1="59468" x2="41333" y2="59468"/>
                        <a14:foregroundMark x1="42333" y1="60465" x2="42333" y2="60465"/>
                        <a14:foregroundMark x1="43667" y1="61462" x2="43667" y2="61462"/>
                        <a14:foregroundMark x1="44667" y1="62458" x2="44667" y2="62458"/>
                        <a14:foregroundMark x1="16333" y1="53488" x2="16333" y2="53488"/>
                        <a14:foregroundMark x1="15333" y1="54485" x2="15333" y2="54485"/>
                        <a14:foregroundMark x1="14000" y1="55150" x2="14000" y2="55150"/>
                        <a14:foregroundMark x1="12667" y1="55814" x2="12667" y2="55814"/>
                        <a14:foregroundMark x1="11333" y1="56811" x2="11333" y2="56811"/>
                        <a14:foregroundMark x1="11333" y1="57807" x2="11333" y2="57807"/>
                        <a14:foregroundMark x1="10333" y1="58804" x2="10333" y2="58804"/>
                        <a14:foregroundMark x1="9000" y1="59801" x2="9000" y2="59801"/>
                        <a14:foregroundMark x1="8000" y1="61130" x2="8000" y2="61130"/>
                        <a14:foregroundMark x1="7333" y1="62126" x2="7333" y2="62126"/>
                        <a14:foregroundMark x1="22333" y1="70764" x2="22333" y2="70764"/>
                        <a14:foregroundMark x1="30000" y1="72425" x2="30000" y2="72425"/>
                        <a14:backgroundMark x1="25000" y1="77409" x2="25000" y2="77409"/>
                        <a14:backgroundMark x1="25333" y1="75748" x2="25333" y2="75748"/>
                        <a14:backgroundMark x1="81000" y1="42193" x2="81000" y2="42193"/>
                        <a14:backgroundMark x1="66000" y1="41196" x2="66000" y2="41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611" y="3691989"/>
            <a:ext cx="3323491" cy="3334569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955F9773-B731-4AF9-8DC0-ED8025855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96811"/>
              </p:ext>
            </p:extLst>
          </p:nvPr>
        </p:nvGraphicFramePr>
        <p:xfrm>
          <a:off x="1233868" y="1869420"/>
          <a:ext cx="7539071" cy="463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87859">
                  <a:extLst>
                    <a:ext uri="{9D8B030D-6E8A-4147-A177-3AD203B41FA5}">
                      <a16:colId xmlns:a16="http://schemas.microsoft.com/office/drawing/2014/main" xmlns="" val="1439303806"/>
                    </a:ext>
                  </a:extLst>
                </a:gridCol>
                <a:gridCol w="3851212">
                  <a:extLst>
                    <a:ext uri="{9D8B030D-6E8A-4147-A177-3AD203B41FA5}">
                      <a16:colId xmlns:a16="http://schemas.microsoft.com/office/drawing/2014/main" xmlns="" val="1543611428"/>
                    </a:ext>
                  </a:extLst>
                </a:gridCol>
              </a:tblGrid>
              <a:tr h="523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評估項目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評估校系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2871339"/>
                  </a:ext>
                </a:extLst>
              </a:tr>
              <a:tr h="523058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興趣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6069495"/>
                  </a:ext>
                </a:extLst>
              </a:tr>
              <a:tr h="523058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8788028"/>
                  </a:ext>
                </a:extLst>
              </a:tr>
              <a:tr h="523058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個性特質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3153229"/>
                  </a:ext>
                </a:extLst>
              </a:tr>
              <a:tr h="523058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471561"/>
                  </a:ext>
                </a:extLst>
              </a:tr>
              <a:tr h="523058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家人期待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781555"/>
                  </a:ext>
                </a:extLst>
              </a:tr>
              <a:tr h="523058"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產業趨勢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0118952"/>
                  </a:ext>
                </a:extLst>
              </a:tr>
              <a:tr h="523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綜合得分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1047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87407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3931207" y="2137583"/>
            <a:ext cx="4329586" cy="1038313"/>
            <a:chOff x="3957557" y="1328691"/>
            <a:chExt cx="4329586" cy="1038313"/>
          </a:xfrm>
        </p:grpSpPr>
        <p:sp>
          <p:nvSpPr>
            <p:cNvPr id="3" name="矩形 2"/>
            <p:cNvSpPr/>
            <p:nvPr/>
          </p:nvSpPr>
          <p:spPr>
            <a:xfrm>
              <a:off x="3957557" y="1328692"/>
              <a:ext cx="4329586" cy="10383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FFFF99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01566" y="1328691"/>
              <a:ext cx="404147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6000" b="1" dirty="0">
                  <a:solidFill>
                    <a:srgbClr val="FFFF99"/>
                  </a:solidFill>
                </a:rPr>
                <a:t>PART</a:t>
              </a:r>
              <a:r>
                <a:rPr kumimoji="1" lang="zh-CN" altLang="en-US" sz="6000" b="1" dirty="0">
                  <a:solidFill>
                    <a:srgbClr val="FFFF99"/>
                  </a:solidFill>
                </a:rPr>
                <a:t> </a:t>
              </a:r>
              <a:r>
                <a:rPr kumimoji="1" lang="en-US" altLang="zh-CN" sz="6000" b="1" dirty="0">
                  <a:solidFill>
                    <a:srgbClr val="FFFF99"/>
                  </a:solidFill>
                </a:rPr>
                <a:t>TWO</a:t>
              </a:r>
              <a:endParaRPr kumimoji="1" lang="zh-CN" altLang="en-US" sz="6000" b="1" dirty="0">
                <a:solidFill>
                  <a:srgbClr val="FFFF99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262553" y="3356544"/>
            <a:ext cx="7666893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探索校系</a:t>
            </a:r>
            <a:endParaRPr kumimoji="1" lang="en-US" altLang="zh-TW" sz="6600" b="1" dirty="0">
              <a:solidFill>
                <a:srgbClr val="FFFF99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r>
              <a:rPr kumimoji="1" lang="en-US" altLang="zh-TW" sz="66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COLLEGO</a:t>
            </a:r>
            <a:r>
              <a:rPr kumimoji="1" lang="zh-TW" altLang="en-US" sz="6600" b="1" dirty="0">
                <a:solidFill>
                  <a:srgbClr val="FFFF99"/>
                </a:solidFill>
                <a:latin typeface="Microsoft YaHei" charset="0"/>
                <a:ea typeface="Microsoft YaHei" charset="0"/>
                <a:cs typeface="Microsoft YaHei" charset="0"/>
              </a:rPr>
              <a:t>來幫忙</a:t>
            </a:r>
            <a:endParaRPr kumimoji="1" lang="zh-CN" altLang="en-US" sz="6600" b="1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 rot="1718587">
            <a:off x="3286641" y="1438409"/>
            <a:ext cx="1024513" cy="1398348"/>
            <a:chOff x="3087349" y="2414413"/>
            <a:chExt cx="1024513" cy="1398348"/>
          </a:xfrm>
        </p:grpSpPr>
        <p:sp>
          <p:nvSpPr>
            <p:cNvPr id="8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580234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6"/>
          <p:cNvGrpSpPr/>
          <p:nvPr/>
        </p:nvGrpSpPr>
        <p:grpSpPr>
          <a:xfrm rot="1718587">
            <a:off x="316421" y="93183"/>
            <a:ext cx="1024513" cy="1398348"/>
            <a:chOff x="3087349" y="2414413"/>
            <a:chExt cx="1024513" cy="1398348"/>
          </a:xfrm>
        </p:grpSpPr>
        <p:sp>
          <p:nvSpPr>
            <p:cNvPr id="15" name="椭圆 7"/>
            <p:cNvSpPr/>
            <p:nvPr/>
          </p:nvSpPr>
          <p:spPr>
            <a:xfrm>
              <a:off x="3758271" y="2705683"/>
              <a:ext cx="353591" cy="3535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8"/>
            <p:cNvSpPr/>
            <p:nvPr/>
          </p:nvSpPr>
          <p:spPr>
            <a:xfrm>
              <a:off x="3439319" y="2414413"/>
              <a:ext cx="291270" cy="291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9"/>
            <p:cNvSpPr/>
            <p:nvPr/>
          </p:nvSpPr>
          <p:spPr>
            <a:xfrm>
              <a:off x="3498535" y="3661908"/>
              <a:ext cx="150853" cy="1508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0"/>
            <p:cNvSpPr/>
            <p:nvPr/>
          </p:nvSpPr>
          <p:spPr>
            <a:xfrm>
              <a:off x="3087349" y="2866230"/>
              <a:ext cx="558631" cy="558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1"/>
          <p:cNvSpPr txBox="1">
            <a:spLocks/>
          </p:cNvSpPr>
          <p:nvPr/>
        </p:nvSpPr>
        <p:spPr>
          <a:xfrm>
            <a:off x="629235" y="-88531"/>
            <a:ext cx="9460250" cy="52956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zh-CN" dirty="0"/>
          </a:p>
          <a:p>
            <a:pPr marL="0" indent="0">
              <a:buNone/>
            </a:pPr>
            <a:r>
              <a:rPr kumimoji="1" lang="en-US" altLang="zh-CN" sz="3600" b="1" dirty="0">
                <a:solidFill>
                  <a:schemeClr val="bg1"/>
                </a:solidFill>
              </a:rPr>
              <a:t>PART</a:t>
            </a:r>
            <a:r>
              <a:rPr kumimoji="1" lang="zh-CN" altLang="en-US" sz="3600" b="1" dirty="0">
                <a:solidFill>
                  <a:schemeClr val="bg1"/>
                </a:solidFill>
              </a:rPr>
              <a:t> </a:t>
            </a:r>
            <a:r>
              <a:rPr kumimoji="1" lang="en-US" altLang="zh-CN" sz="3600" b="1" dirty="0">
                <a:solidFill>
                  <a:schemeClr val="bg1"/>
                </a:solidFill>
              </a:rPr>
              <a:t>TWO</a:t>
            </a:r>
            <a:r>
              <a:rPr kumimoji="1" lang="zh-TW" altLang="en-US" sz="3600" b="1" dirty="0">
                <a:solidFill>
                  <a:schemeClr val="bg1"/>
                </a:solidFill>
              </a:rPr>
              <a:t> 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探索校系</a:t>
            </a:r>
            <a:r>
              <a:rPr kumimoji="1" lang="en-US" altLang="zh-TW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COLLEGO</a:t>
            </a:r>
            <a:r>
              <a:rPr kumimoji="1" lang="zh-TW" altLang="en-US" sz="36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來幫忙</a:t>
            </a:r>
            <a:r>
              <a:rPr kumimoji="1" lang="zh-TW" altLang="en-US" sz="3600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 </a:t>
            </a:r>
            <a:endParaRPr kumimoji="1" lang="zh-CN" altLang="en-US" sz="3600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endParaRPr kumimoji="1" lang="zh-CN" altLang="en-US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xmlns="" id="{F7F49670-3A0E-4E27-BEA9-E88D01A36254}"/>
              </a:ext>
            </a:extLst>
          </p:cNvPr>
          <p:cNvSpPr txBox="1"/>
          <p:nvPr/>
        </p:nvSpPr>
        <p:spPr>
          <a:xfrm>
            <a:off x="883535" y="1428452"/>
            <a:ext cx="90821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zh-TW" altLang="en-US" sz="4400" b="1" dirty="0">
                <a:solidFill>
                  <a:srgbClr val="FFFF99"/>
                </a:solidFill>
                <a:latin typeface="Microsoft YaHei" charset="0"/>
                <a:ea typeface="Microsoft YaHei" charset="0"/>
              </a:rPr>
              <a:t>有明確的志願方向</a:t>
            </a:r>
            <a:endParaRPr kumimoji="1" lang="en-US" altLang="zh-TW" sz="4400" b="1" dirty="0">
              <a:solidFill>
                <a:srgbClr val="FFFF99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快速探索各校系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~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大學選才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/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分地區</a:t>
            </a:r>
            <a:endParaRPr kumimoji="1" lang="en-US" altLang="zh-TW" sz="4000" dirty="0">
              <a:solidFill>
                <a:schemeClr val="bg1"/>
              </a:solidFill>
              <a:latin typeface="Microsoft YaHei" charset="0"/>
              <a:ea typeface="Microsoft YaHei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釐清校系間的資訊</a:t>
            </a:r>
            <a:r>
              <a:rPr kumimoji="1" lang="en-US" altLang="zh-TW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~</a:t>
            </a:r>
            <a:r>
              <a:rPr kumimoji="1" lang="zh-TW" altLang="en-US" sz="4000" dirty="0">
                <a:solidFill>
                  <a:schemeClr val="bg1"/>
                </a:solidFill>
                <a:latin typeface="Microsoft YaHei" charset="0"/>
                <a:ea typeface="Microsoft YaHei" charset="0"/>
              </a:rPr>
              <a:t>加我比較</a:t>
            </a:r>
          </a:p>
        </p:txBody>
      </p:sp>
    </p:spTree>
    <p:extLst>
      <p:ext uri="{BB962C8B-B14F-4D97-AF65-F5344CB8AC3E}">
        <p14:creationId xmlns:p14="http://schemas.microsoft.com/office/powerpoint/2010/main" val="278065129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">
  <a:themeElements>
    <a:clrScheme name="自定义 33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F17700"/>
      </a:accent1>
      <a:accent2>
        <a:srgbClr val="DC2144"/>
      </a:accent2>
      <a:accent3>
        <a:srgbClr val="71CAE0"/>
      </a:accent3>
      <a:accent4>
        <a:srgbClr val="112D43"/>
      </a:accent4>
      <a:accent5>
        <a:srgbClr val="050F25"/>
      </a:accent5>
      <a:accent6>
        <a:srgbClr val="162D4E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945</Words>
  <Application>Microsoft Office PowerPoint</Application>
  <PresentationFormat>自訂</PresentationFormat>
  <Paragraphs>190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刘瑶</dc:creator>
  <cp:lastModifiedBy>eteam013</cp:lastModifiedBy>
  <cp:revision>308</cp:revision>
  <dcterms:created xsi:type="dcterms:W3CDTF">2015-09-05T08:54:39Z</dcterms:created>
  <dcterms:modified xsi:type="dcterms:W3CDTF">2020-07-20T04:13:04Z</dcterms:modified>
</cp:coreProperties>
</file>